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notesMasterIdLst>
    <p:notesMasterId r:id="rId51"/>
  </p:notesMasterIdLst>
  <p:sldIdLst>
    <p:sldId id="393" r:id="rId8"/>
    <p:sldId id="508" r:id="rId9"/>
    <p:sldId id="501" r:id="rId10"/>
    <p:sldId id="487" r:id="rId11"/>
    <p:sldId id="500" r:id="rId12"/>
    <p:sldId id="394" r:id="rId13"/>
    <p:sldId id="443" r:id="rId14"/>
    <p:sldId id="440" r:id="rId15"/>
    <p:sldId id="453" r:id="rId16"/>
    <p:sldId id="494" r:id="rId17"/>
    <p:sldId id="454" r:id="rId18"/>
    <p:sldId id="491" r:id="rId19"/>
    <p:sldId id="457" r:id="rId20"/>
    <p:sldId id="497" r:id="rId21"/>
    <p:sldId id="458" r:id="rId22"/>
    <p:sldId id="488" r:id="rId23"/>
    <p:sldId id="490" r:id="rId24"/>
    <p:sldId id="506" r:id="rId25"/>
    <p:sldId id="492" r:id="rId26"/>
    <p:sldId id="471" r:id="rId27"/>
    <p:sldId id="461" r:id="rId28"/>
    <p:sldId id="485" r:id="rId29"/>
    <p:sldId id="495" r:id="rId30"/>
    <p:sldId id="464" r:id="rId31"/>
    <p:sldId id="496" r:id="rId32"/>
    <p:sldId id="466" r:id="rId33"/>
    <p:sldId id="476" r:id="rId34"/>
    <p:sldId id="477" r:id="rId35"/>
    <p:sldId id="478" r:id="rId36"/>
    <p:sldId id="479" r:id="rId37"/>
    <p:sldId id="480" r:id="rId38"/>
    <p:sldId id="502" r:id="rId39"/>
    <p:sldId id="482" r:id="rId40"/>
    <p:sldId id="483" r:id="rId41"/>
    <p:sldId id="481" r:id="rId42"/>
    <p:sldId id="462" r:id="rId43"/>
    <p:sldId id="503" r:id="rId44"/>
    <p:sldId id="504" r:id="rId45"/>
    <p:sldId id="505" r:id="rId46"/>
    <p:sldId id="499" r:id="rId47"/>
    <p:sldId id="507" r:id="rId48"/>
    <p:sldId id="498" r:id="rId49"/>
    <p:sldId id="4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E"/>
    <a:srgbClr val="00623B"/>
    <a:srgbClr val="8F3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62194-768D-4499-AEC8-2E6A9988D0BC}" v="19" dt="2025-06-05T18:11:58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51980" autoAdjust="0"/>
  </p:normalViewPr>
  <p:slideViewPr>
    <p:cSldViewPr snapToGrid="0" showGuides="1">
      <p:cViewPr varScale="1">
        <p:scale>
          <a:sx n="54" d="100"/>
          <a:sy n="54" d="100"/>
        </p:scale>
        <p:origin x="96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gden, Bernard" userId="26bd86b3-8f86-4d9e-bdb4-727f62c5650e" providerId="ADAL" clId="{39362194-768D-4499-AEC8-2E6A9988D0BC}"/>
    <pc:docChg chg="undo custSel modSld">
      <pc:chgData name="Ogden, Bernard" userId="26bd86b3-8f86-4d9e-bdb4-727f62c5650e" providerId="ADAL" clId="{39362194-768D-4499-AEC8-2E6A9988D0BC}" dt="2025-06-06T16:21:11.327" v="2156" actId="962"/>
      <pc:docMkLst>
        <pc:docMk/>
      </pc:docMkLst>
      <pc:sldChg chg="modSp mod">
        <pc:chgData name="Ogden, Bernard" userId="26bd86b3-8f86-4d9e-bdb4-727f62c5650e" providerId="ADAL" clId="{39362194-768D-4499-AEC8-2E6A9988D0BC}" dt="2025-06-05T18:08:39.798" v="2078"/>
        <pc:sldMkLst>
          <pc:docMk/>
          <pc:sldMk cId="2707734077" sldId="394"/>
        </pc:sldMkLst>
        <pc:grpChg chg="ord">
          <ac:chgData name="Ogden, Bernard" userId="26bd86b3-8f86-4d9e-bdb4-727f62c5650e" providerId="ADAL" clId="{39362194-768D-4499-AEC8-2E6A9988D0BC}" dt="2025-06-05T18:08:16.391" v="2072"/>
          <ac:grpSpMkLst>
            <pc:docMk/>
            <pc:sldMk cId="2707734077" sldId="394"/>
            <ac:grpSpMk id="16" creationId="{7F978260-A380-72D1-FDE1-01E1EAC880A6}"/>
          </ac:grpSpMkLst>
        </pc:grpChg>
        <pc:picChg chg="ord">
          <ac:chgData name="Ogden, Bernard" userId="26bd86b3-8f86-4d9e-bdb4-727f62c5650e" providerId="ADAL" clId="{39362194-768D-4499-AEC8-2E6A9988D0BC}" dt="2025-06-05T18:08:23.692" v="2073"/>
          <ac:picMkLst>
            <pc:docMk/>
            <pc:sldMk cId="2707734077" sldId="394"/>
            <ac:picMk id="7" creationId="{CC275BD4-507F-86D0-CF2E-2E17C080C84B}"/>
          </ac:picMkLst>
        </pc:picChg>
        <pc:picChg chg="ord">
          <ac:chgData name="Ogden, Bernard" userId="26bd86b3-8f86-4d9e-bdb4-727f62c5650e" providerId="ADAL" clId="{39362194-768D-4499-AEC8-2E6A9988D0BC}" dt="2025-06-05T18:08:39.798" v="2078"/>
          <ac:picMkLst>
            <pc:docMk/>
            <pc:sldMk cId="2707734077" sldId="394"/>
            <ac:picMk id="18" creationId="{F7AD47DF-08DF-8C35-5682-01545AC3F2E5}"/>
          </ac:picMkLst>
        </pc:picChg>
        <pc:picChg chg="ord">
          <ac:chgData name="Ogden, Bernard" userId="26bd86b3-8f86-4d9e-bdb4-727f62c5650e" providerId="ADAL" clId="{39362194-768D-4499-AEC8-2E6A9988D0BC}" dt="2025-06-05T18:08:28.948" v="2075"/>
          <ac:picMkLst>
            <pc:docMk/>
            <pc:sldMk cId="2707734077" sldId="394"/>
            <ac:picMk id="20" creationId="{2CFCA51D-B215-502B-AE6C-3D47947C2C64}"/>
          </ac:picMkLst>
        </pc:picChg>
        <pc:picChg chg="ord">
          <ac:chgData name="Ogden, Bernard" userId="26bd86b3-8f86-4d9e-bdb4-727f62c5650e" providerId="ADAL" clId="{39362194-768D-4499-AEC8-2E6A9988D0BC}" dt="2025-06-05T18:08:35.048" v="2077"/>
          <ac:picMkLst>
            <pc:docMk/>
            <pc:sldMk cId="2707734077" sldId="394"/>
            <ac:picMk id="22" creationId="{625C3D17-9F6D-81E7-2AC7-E3E3EB489ACF}"/>
          </ac:picMkLst>
        </pc:picChg>
      </pc:sldChg>
      <pc:sldChg chg="delSp modSp mod modNotesTx">
        <pc:chgData name="Ogden, Bernard" userId="26bd86b3-8f86-4d9e-bdb4-727f62c5650e" providerId="ADAL" clId="{39362194-768D-4499-AEC8-2E6A9988D0BC}" dt="2025-06-05T18:09:08.495" v="2084"/>
        <pc:sldMkLst>
          <pc:docMk/>
          <pc:sldMk cId="4152369826" sldId="443"/>
        </pc:sldMkLst>
        <pc:spChg chg="mod topLvl">
          <ac:chgData name="Ogden, Bernard" userId="26bd86b3-8f86-4d9e-bdb4-727f62c5650e" providerId="ADAL" clId="{39362194-768D-4499-AEC8-2E6A9988D0BC}" dt="2025-06-05T18:02:19.411" v="1805" actId="165"/>
          <ac:spMkLst>
            <pc:docMk/>
            <pc:sldMk cId="4152369826" sldId="443"/>
            <ac:spMk id="11" creationId="{7DF2DECE-BDAC-0DD1-3B59-81C4DFE7F035}"/>
          </ac:spMkLst>
        </pc:spChg>
        <pc:spChg chg="mod ord topLvl">
          <ac:chgData name="Ogden, Bernard" userId="26bd86b3-8f86-4d9e-bdb4-727f62c5650e" providerId="ADAL" clId="{39362194-768D-4499-AEC8-2E6A9988D0BC}" dt="2025-06-05T18:09:08.495" v="2084"/>
          <ac:spMkLst>
            <pc:docMk/>
            <pc:sldMk cId="4152369826" sldId="443"/>
            <ac:spMk id="15" creationId="{D5201100-CA2D-67B8-FA7A-F67ECF05B397}"/>
          </ac:spMkLst>
        </pc:spChg>
        <pc:grpChg chg="del">
          <ac:chgData name="Ogden, Bernard" userId="26bd86b3-8f86-4d9e-bdb4-727f62c5650e" providerId="ADAL" clId="{39362194-768D-4499-AEC8-2E6A9988D0BC}" dt="2025-06-05T18:02:42.794" v="1808" actId="165"/>
          <ac:grpSpMkLst>
            <pc:docMk/>
            <pc:sldMk cId="4152369826" sldId="443"/>
            <ac:grpSpMk id="3" creationId="{E37C11BB-60F4-18D4-1E01-0827243D8710}"/>
          </ac:grpSpMkLst>
        </pc:grpChg>
        <pc:grpChg chg="del">
          <ac:chgData name="Ogden, Bernard" userId="26bd86b3-8f86-4d9e-bdb4-727f62c5650e" providerId="ADAL" clId="{39362194-768D-4499-AEC8-2E6A9988D0BC}" dt="2025-06-05T18:02:19.411" v="1805" actId="165"/>
          <ac:grpSpMkLst>
            <pc:docMk/>
            <pc:sldMk cId="4152369826" sldId="443"/>
            <ac:grpSpMk id="4" creationId="{E42384B6-74D0-765F-536D-F5EAB8EA99CD}"/>
          </ac:grpSpMkLst>
        </pc:grpChg>
        <pc:picChg chg="mod topLvl">
          <ac:chgData name="Ogden, Bernard" userId="26bd86b3-8f86-4d9e-bdb4-727f62c5650e" providerId="ADAL" clId="{39362194-768D-4499-AEC8-2E6A9988D0BC}" dt="2025-06-05T18:02:19.411" v="1805" actId="165"/>
          <ac:picMkLst>
            <pc:docMk/>
            <pc:sldMk cId="4152369826" sldId="443"/>
            <ac:picMk id="7" creationId="{83ADCA06-366D-F4C2-A456-03CDDA76A68B}"/>
          </ac:picMkLst>
        </pc:picChg>
        <pc:picChg chg="mod topLvl">
          <ac:chgData name="Ogden, Bernard" userId="26bd86b3-8f86-4d9e-bdb4-727f62c5650e" providerId="ADAL" clId="{39362194-768D-4499-AEC8-2E6A9988D0BC}" dt="2025-06-05T18:02:19.411" v="1805" actId="165"/>
          <ac:picMkLst>
            <pc:docMk/>
            <pc:sldMk cId="4152369826" sldId="443"/>
            <ac:picMk id="9" creationId="{B3C1F910-DCB3-967E-3FAB-E0050254928C}"/>
          </ac:picMkLst>
        </pc:picChg>
        <pc:picChg chg="mod ord topLvl">
          <ac:chgData name="Ogden, Bernard" userId="26bd86b3-8f86-4d9e-bdb4-727f62c5650e" providerId="ADAL" clId="{39362194-768D-4499-AEC8-2E6A9988D0BC}" dt="2025-06-05T18:09:01.663" v="2081"/>
          <ac:picMkLst>
            <pc:docMk/>
            <pc:sldMk cId="4152369826" sldId="443"/>
            <ac:picMk id="13" creationId="{FFAD24F4-72E2-70D8-ED99-C780251C91AA}"/>
          </ac:picMkLst>
        </pc:picChg>
      </pc:sldChg>
      <pc:sldChg chg="modSp">
        <pc:chgData name="Ogden, Bernard" userId="26bd86b3-8f86-4d9e-bdb4-727f62c5650e" providerId="ADAL" clId="{39362194-768D-4499-AEC8-2E6A9988D0BC}" dt="2025-06-06T16:21:11.327" v="2156" actId="962"/>
        <pc:sldMkLst>
          <pc:docMk/>
          <pc:sldMk cId="144545083" sldId="453"/>
        </pc:sldMkLst>
        <pc:grpChg chg="mod">
          <ac:chgData name="Ogden, Bernard" userId="26bd86b3-8f86-4d9e-bdb4-727f62c5650e" providerId="ADAL" clId="{39362194-768D-4499-AEC8-2E6A9988D0BC}" dt="2025-06-05T18:09:35.138" v="2086"/>
          <ac:grpSpMkLst>
            <pc:docMk/>
            <pc:sldMk cId="144545083" sldId="453"/>
            <ac:grpSpMk id="3" creationId="{77196388-3422-AD49-F875-950A0E70A411}"/>
          </ac:grpSpMkLst>
        </pc:grpChg>
        <pc:grpChg chg="mod">
          <ac:chgData name="Ogden, Bernard" userId="26bd86b3-8f86-4d9e-bdb4-727f62c5650e" providerId="ADAL" clId="{39362194-768D-4499-AEC8-2E6A9988D0BC}" dt="2025-06-05T18:10:15.308" v="2089"/>
          <ac:grpSpMkLst>
            <pc:docMk/>
            <pc:sldMk cId="144545083" sldId="453"/>
            <ac:grpSpMk id="6" creationId="{8DBF7C0A-EE17-14ED-4FD0-25F1AE50995F}"/>
          </ac:grpSpMkLst>
        </pc:grpChg>
        <pc:picChg chg="mod">
          <ac:chgData name="Ogden, Bernard" userId="26bd86b3-8f86-4d9e-bdb4-727f62c5650e" providerId="ADAL" clId="{39362194-768D-4499-AEC8-2E6A9988D0BC}" dt="2025-06-06T16:21:06.029" v="2155" actId="962"/>
          <ac:picMkLst>
            <pc:docMk/>
            <pc:sldMk cId="144545083" sldId="453"/>
            <ac:picMk id="1034" creationId="{8B9BAF3F-9F50-EB34-F280-9E84D238AAD2}"/>
          </ac:picMkLst>
        </pc:picChg>
        <pc:picChg chg="mod">
          <ac:chgData name="Ogden, Bernard" userId="26bd86b3-8f86-4d9e-bdb4-727f62c5650e" providerId="ADAL" clId="{39362194-768D-4499-AEC8-2E6A9988D0BC}" dt="2025-06-06T16:21:11.327" v="2156" actId="962"/>
          <ac:picMkLst>
            <pc:docMk/>
            <pc:sldMk cId="144545083" sldId="453"/>
            <ac:picMk id="1036" creationId="{0C1E9485-09B8-DF6B-9EDE-D24F8D986B11}"/>
          </ac:picMkLst>
        </pc:picChg>
      </pc:sldChg>
      <pc:sldChg chg="delSp modSp mod">
        <pc:chgData name="Ogden, Bernard" userId="26bd86b3-8f86-4d9e-bdb4-727f62c5650e" providerId="ADAL" clId="{39362194-768D-4499-AEC8-2E6A9988D0BC}" dt="2025-06-05T18:11:12.641" v="2100" actId="13244"/>
        <pc:sldMkLst>
          <pc:docMk/>
          <pc:sldMk cId="1819846088" sldId="458"/>
        </pc:sldMkLst>
        <pc:spChg chg="del">
          <ac:chgData name="Ogden, Bernard" userId="26bd86b3-8f86-4d9e-bdb4-727f62c5650e" providerId="ADAL" clId="{39362194-768D-4499-AEC8-2E6A9988D0BC}" dt="2025-06-05T18:11:04.808" v="2099" actId="478"/>
          <ac:spMkLst>
            <pc:docMk/>
            <pc:sldMk cId="1819846088" sldId="458"/>
            <ac:spMk id="5" creationId="{EC6BB902-AECA-231D-86B6-33AD1BCC0981}"/>
          </ac:spMkLst>
        </pc:spChg>
        <pc:spChg chg="mod topLvl">
          <ac:chgData name="Ogden, Bernard" userId="26bd86b3-8f86-4d9e-bdb4-727f62c5650e" providerId="ADAL" clId="{39362194-768D-4499-AEC8-2E6A9988D0BC}" dt="2025-06-05T18:03:14.662" v="1815" actId="165"/>
          <ac:spMkLst>
            <pc:docMk/>
            <pc:sldMk cId="1819846088" sldId="458"/>
            <ac:spMk id="11" creationId="{159E4763-C184-06AF-54FD-C75E4BA22F14}"/>
          </ac:spMkLst>
        </pc:spChg>
        <pc:spChg chg="mod topLvl">
          <ac:chgData name="Ogden, Bernard" userId="26bd86b3-8f86-4d9e-bdb4-727f62c5650e" providerId="ADAL" clId="{39362194-768D-4499-AEC8-2E6A9988D0BC}" dt="2025-06-05T18:03:17.394" v="1816" actId="165"/>
          <ac:spMkLst>
            <pc:docMk/>
            <pc:sldMk cId="1819846088" sldId="458"/>
            <ac:spMk id="12" creationId="{5B2AF59C-8EA3-E595-9E61-F28E288BCC15}"/>
          </ac:spMkLst>
        </pc:spChg>
        <pc:grpChg chg="del">
          <ac:chgData name="Ogden, Bernard" userId="26bd86b3-8f86-4d9e-bdb4-727f62c5650e" providerId="ADAL" clId="{39362194-768D-4499-AEC8-2E6A9988D0BC}" dt="2025-06-05T18:03:14.662" v="1815" actId="165"/>
          <ac:grpSpMkLst>
            <pc:docMk/>
            <pc:sldMk cId="1819846088" sldId="458"/>
            <ac:grpSpMk id="3" creationId="{4EF25069-3BAC-1887-E67E-6653E290C896}"/>
          </ac:grpSpMkLst>
        </pc:grpChg>
        <pc:grpChg chg="del">
          <ac:chgData name="Ogden, Bernard" userId="26bd86b3-8f86-4d9e-bdb4-727f62c5650e" providerId="ADAL" clId="{39362194-768D-4499-AEC8-2E6A9988D0BC}" dt="2025-06-05T18:03:17.394" v="1816" actId="165"/>
          <ac:grpSpMkLst>
            <pc:docMk/>
            <pc:sldMk cId="1819846088" sldId="458"/>
            <ac:grpSpMk id="4" creationId="{57304839-B0B0-61B7-2162-94EB9D153BC3}"/>
          </ac:grpSpMkLst>
        </pc:grpChg>
        <pc:picChg chg="mod ord topLvl">
          <ac:chgData name="Ogden, Bernard" userId="26bd86b3-8f86-4d9e-bdb4-727f62c5650e" providerId="ADAL" clId="{39362194-768D-4499-AEC8-2E6A9988D0BC}" dt="2025-06-05T18:11:12.641" v="2100" actId="13244"/>
          <ac:picMkLst>
            <pc:docMk/>
            <pc:sldMk cId="1819846088" sldId="458"/>
            <ac:picMk id="8" creationId="{947943AB-183E-9408-6BC9-4F109435FBA7}"/>
          </ac:picMkLst>
        </pc:picChg>
        <pc:picChg chg="mod topLvl">
          <ac:chgData name="Ogden, Bernard" userId="26bd86b3-8f86-4d9e-bdb4-727f62c5650e" providerId="ADAL" clId="{39362194-768D-4499-AEC8-2E6A9988D0BC}" dt="2025-06-05T18:03:17.394" v="1816" actId="165"/>
          <ac:picMkLst>
            <pc:docMk/>
            <pc:sldMk cId="1819846088" sldId="458"/>
            <ac:picMk id="10" creationId="{33840900-0812-DB0F-0117-A13B8C618C09}"/>
          </ac:picMkLst>
        </pc:picChg>
      </pc:sldChg>
      <pc:sldChg chg="delSp modSp mod">
        <pc:chgData name="Ogden, Bernard" userId="26bd86b3-8f86-4d9e-bdb4-727f62c5650e" providerId="ADAL" clId="{39362194-768D-4499-AEC8-2E6A9988D0BC}" dt="2025-06-05T18:11:58.423" v="2106" actId="962"/>
        <pc:sldMkLst>
          <pc:docMk/>
          <pc:sldMk cId="3271536047" sldId="461"/>
        </pc:sldMkLst>
        <pc:spChg chg="del">
          <ac:chgData name="Ogden, Bernard" userId="26bd86b3-8f86-4d9e-bdb4-727f62c5650e" providerId="ADAL" clId="{39362194-768D-4499-AEC8-2E6A9988D0BC}" dt="2025-06-05T18:11:44.409" v="2104" actId="478"/>
          <ac:spMkLst>
            <pc:docMk/>
            <pc:sldMk cId="3271536047" sldId="461"/>
            <ac:spMk id="5" creationId="{EC6BB902-AECA-231D-86B6-33AD1BCC0981}"/>
          </ac:spMkLst>
        </pc:spChg>
        <pc:graphicFrameChg chg="mod">
          <ac:chgData name="Ogden, Bernard" userId="26bd86b3-8f86-4d9e-bdb4-727f62c5650e" providerId="ADAL" clId="{39362194-768D-4499-AEC8-2E6A9988D0BC}" dt="2025-06-05T18:11:58.423" v="2106" actId="962"/>
          <ac:graphicFrameMkLst>
            <pc:docMk/>
            <pc:sldMk cId="3271536047" sldId="461"/>
            <ac:graphicFrameMk id="7" creationId="{5E17A7C3-6CE3-C622-C032-06BAD9A84A47}"/>
          </ac:graphicFrameMkLst>
        </pc:graphicFrameChg>
      </pc:sldChg>
      <pc:sldChg chg="modSp mod">
        <pc:chgData name="Ogden, Bernard" userId="26bd86b3-8f86-4d9e-bdb4-727f62c5650e" providerId="ADAL" clId="{39362194-768D-4499-AEC8-2E6A9988D0BC}" dt="2025-06-05T17:58:14.079" v="865" actId="962"/>
        <pc:sldMkLst>
          <pc:docMk/>
          <pc:sldMk cId="2273120758" sldId="462"/>
        </pc:sldMkLst>
        <pc:picChg chg="mod">
          <ac:chgData name="Ogden, Bernard" userId="26bd86b3-8f86-4d9e-bdb4-727f62c5650e" providerId="ADAL" clId="{39362194-768D-4499-AEC8-2E6A9988D0BC}" dt="2025-06-05T17:58:14.079" v="865" actId="962"/>
          <ac:picMkLst>
            <pc:docMk/>
            <pc:sldMk cId="2273120758" sldId="462"/>
            <ac:picMk id="7" creationId="{9032B625-38C0-47B7-7443-EADB0F3E78E9}"/>
          </ac:picMkLst>
        </pc:picChg>
      </pc:sldChg>
      <pc:sldChg chg="addSp modSp mod">
        <pc:chgData name="Ogden, Bernard" userId="26bd86b3-8f86-4d9e-bdb4-727f62c5650e" providerId="ADAL" clId="{39362194-768D-4499-AEC8-2E6A9988D0BC}" dt="2025-06-05T18:12:13.334" v="2107"/>
        <pc:sldMkLst>
          <pc:docMk/>
          <pc:sldMk cId="2059255990" sldId="464"/>
        </pc:sldMkLst>
        <pc:spChg chg="add mod ord">
          <ac:chgData name="Ogden, Bernard" userId="26bd86b3-8f86-4d9e-bdb4-727f62c5650e" providerId="ADAL" clId="{39362194-768D-4499-AEC8-2E6A9988D0BC}" dt="2025-06-05T18:12:13.334" v="2107"/>
          <ac:spMkLst>
            <pc:docMk/>
            <pc:sldMk cId="2059255990" sldId="464"/>
            <ac:spMk id="2" creationId="{956CB66B-B0F6-5F71-223A-CD8374CB3240}"/>
          </ac:spMkLst>
        </pc:spChg>
      </pc:sldChg>
      <pc:sldChg chg="addSp modSp mod">
        <pc:chgData name="Ogden, Bernard" userId="26bd86b3-8f86-4d9e-bdb4-727f62c5650e" providerId="ADAL" clId="{39362194-768D-4499-AEC8-2E6A9988D0BC}" dt="2025-06-05T18:12:21.890" v="2111"/>
        <pc:sldMkLst>
          <pc:docMk/>
          <pc:sldMk cId="156452601" sldId="466"/>
        </pc:sldMkLst>
        <pc:spChg chg="add mod ord">
          <ac:chgData name="Ogden, Bernard" userId="26bd86b3-8f86-4d9e-bdb4-727f62c5650e" providerId="ADAL" clId="{39362194-768D-4499-AEC8-2E6A9988D0BC}" dt="2025-06-05T18:12:21.890" v="2111"/>
          <ac:spMkLst>
            <pc:docMk/>
            <pc:sldMk cId="156452601" sldId="466"/>
            <ac:spMk id="2" creationId="{1731EAA7-0563-26E6-3B11-C5844BACF26F}"/>
          </ac:spMkLst>
        </pc:spChg>
      </pc:sldChg>
      <pc:sldChg chg="addSp delSp modSp mod">
        <pc:chgData name="Ogden, Bernard" userId="26bd86b3-8f86-4d9e-bdb4-727f62c5650e" providerId="ADAL" clId="{39362194-768D-4499-AEC8-2E6A9988D0BC}" dt="2025-06-05T18:12:31.931" v="2113" actId="478"/>
        <pc:sldMkLst>
          <pc:docMk/>
          <pc:sldMk cId="4247930241" sldId="476"/>
        </pc:sldMkLst>
        <pc:spChg chg="add del mod">
          <ac:chgData name="Ogden, Bernard" userId="26bd86b3-8f86-4d9e-bdb4-727f62c5650e" providerId="ADAL" clId="{39362194-768D-4499-AEC8-2E6A9988D0BC}" dt="2025-06-05T18:12:31.931" v="2113" actId="478"/>
          <ac:spMkLst>
            <pc:docMk/>
            <pc:sldMk cId="4247930241" sldId="476"/>
            <ac:spMk id="4" creationId="{0984AE41-9476-9391-0429-90A4E27DFC11}"/>
          </ac:spMkLst>
        </pc:spChg>
        <pc:graphicFrameChg chg="add del">
          <ac:chgData name="Ogden, Bernard" userId="26bd86b3-8f86-4d9e-bdb4-727f62c5650e" providerId="ADAL" clId="{39362194-768D-4499-AEC8-2E6A9988D0BC}" dt="2025-06-05T18:12:31.931" v="2113" actId="478"/>
          <ac:graphicFrameMkLst>
            <pc:docMk/>
            <pc:sldMk cId="4247930241" sldId="476"/>
            <ac:graphicFrameMk id="6" creationId="{67F70FC9-59D2-DC8E-1F73-9200BD3680CA}"/>
          </ac:graphicFrameMkLst>
        </pc:graphicFrameChg>
      </pc:sldChg>
      <pc:sldChg chg="addSp delSp modSp mod">
        <pc:chgData name="Ogden, Bernard" userId="26bd86b3-8f86-4d9e-bdb4-727f62c5650e" providerId="ADAL" clId="{39362194-768D-4499-AEC8-2E6A9988D0BC}" dt="2025-06-05T18:12:52.897" v="2117"/>
        <pc:sldMkLst>
          <pc:docMk/>
          <pc:sldMk cId="3221651685" sldId="477"/>
        </pc:sldMkLst>
        <pc:spChg chg="del">
          <ac:chgData name="Ogden, Bernard" userId="26bd86b3-8f86-4d9e-bdb4-727f62c5650e" providerId="ADAL" clId="{39362194-768D-4499-AEC8-2E6A9988D0BC}" dt="2025-06-05T18:05:02.892" v="1964" actId="478"/>
          <ac:spMkLst>
            <pc:docMk/>
            <pc:sldMk cId="3221651685" sldId="477"/>
            <ac:spMk id="2" creationId="{257D22FC-3FE0-F527-2F46-AC69A5A4E920}"/>
          </ac:spMkLst>
        </pc:spChg>
        <pc:spChg chg="del">
          <ac:chgData name="Ogden, Bernard" userId="26bd86b3-8f86-4d9e-bdb4-727f62c5650e" providerId="ADAL" clId="{39362194-768D-4499-AEC8-2E6A9988D0BC}" dt="2025-06-05T18:12:45.062" v="2114" actId="478"/>
          <ac:spMkLst>
            <pc:docMk/>
            <pc:sldMk cId="3221651685" sldId="477"/>
            <ac:spMk id="3" creationId="{7509314F-4814-2D70-2B98-17B69CBD2D26}"/>
          </ac:spMkLst>
        </pc:spChg>
        <pc:spChg chg="del">
          <ac:chgData name="Ogden, Bernard" userId="26bd86b3-8f86-4d9e-bdb4-727f62c5650e" providerId="ADAL" clId="{39362194-768D-4499-AEC8-2E6A9988D0BC}" dt="2025-06-05T18:12:48.009" v="2115" actId="478"/>
          <ac:spMkLst>
            <pc:docMk/>
            <pc:sldMk cId="3221651685" sldId="477"/>
            <ac:spMk id="4" creationId="{15532386-B035-9F94-81AC-357D5836120D}"/>
          </ac:spMkLst>
        </pc:spChg>
        <pc:spChg chg="del">
          <ac:chgData name="Ogden, Bernard" userId="26bd86b3-8f86-4d9e-bdb4-727f62c5650e" providerId="ADAL" clId="{39362194-768D-4499-AEC8-2E6A9988D0BC}" dt="2025-06-05T18:12:50.234" v="2116" actId="478"/>
          <ac:spMkLst>
            <pc:docMk/>
            <pc:sldMk cId="3221651685" sldId="477"/>
            <ac:spMk id="5" creationId="{5F58C9CC-DDC5-760E-4007-393D2BBB009F}"/>
          </ac:spMkLst>
        </pc:spChg>
        <pc:spChg chg="add mod ord">
          <ac:chgData name="Ogden, Bernard" userId="26bd86b3-8f86-4d9e-bdb4-727f62c5650e" providerId="ADAL" clId="{39362194-768D-4499-AEC8-2E6A9988D0BC}" dt="2025-06-05T18:12:52.897" v="2117"/>
          <ac:spMkLst>
            <pc:docMk/>
            <pc:sldMk cId="3221651685" sldId="477"/>
            <ac:spMk id="6" creationId="{00CFD0F6-7441-57D5-390C-24FBA2DE917D}"/>
          </ac:spMkLst>
        </pc:spChg>
      </pc:sldChg>
      <pc:sldChg chg="addSp delSp modSp mod">
        <pc:chgData name="Ogden, Bernard" userId="26bd86b3-8f86-4d9e-bdb4-727f62c5650e" providerId="ADAL" clId="{39362194-768D-4499-AEC8-2E6A9988D0BC}" dt="2025-06-05T18:13:03.500" v="2121"/>
        <pc:sldMkLst>
          <pc:docMk/>
          <pc:sldMk cId="80158467" sldId="478"/>
        </pc:sldMkLst>
        <pc:spChg chg="del">
          <ac:chgData name="Ogden, Bernard" userId="26bd86b3-8f86-4d9e-bdb4-727f62c5650e" providerId="ADAL" clId="{39362194-768D-4499-AEC8-2E6A9988D0BC}" dt="2025-06-05T18:05:39.406" v="1988" actId="478"/>
          <ac:spMkLst>
            <pc:docMk/>
            <pc:sldMk cId="80158467" sldId="478"/>
            <ac:spMk id="2" creationId="{92CD3036-E1F4-DE75-6305-19D0F1C530BD}"/>
          </ac:spMkLst>
        </pc:spChg>
        <pc:spChg chg="del">
          <ac:chgData name="Ogden, Bernard" userId="26bd86b3-8f86-4d9e-bdb4-727f62c5650e" providerId="ADAL" clId="{39362194-768D-4499-AEC8-2E6A9988D0BC}" dt="2025-06-05T18:12:57.031" v="2118" actId="478"/>
          <ac:spMkLst>
            <pc:docMk/>
            <pc:sldMk cId="80158467" sldId="478"/>
            <ac:spMk id="3" creationId="{11476E21-C128-00C4-CF7B-E18E4AFE01FE}"/>
          </ac:spMkLst>
        </pc:spChg>
        <pc:spChg chg="del">
          <ac:chgData name="Ogden, Bernard" userId="26bd86b3-8f86-4d9e-bdb4-727f62c5650e" providerId="ADAL" clId="{39362194-768D-4499-AEC8-2E6A9988D0BC}" dt="2025-06-05T18:12:58.823" v="2119" actId="478"/>
          <ac:spMkLst>
            <pc:docMk/>
            <pc:sldMk cId="80158467" sldId="478"/>
            <ac:spMk id="4" creationId="{D58180F2-19AD-27E4-8E05-83856520F65A}"/>
          </ac:spMkLst>
        </pc:spChg>
        <pc:spChg chg="del">
          <ac:chgData name="Ogden, Bernard" userId="26bd86b3-8f86-4d9e-bdb4-727f62c5650e" providerId="ADAL" clId="{39362194-768D-4499-AEC8-2E6A9988D0BC}" dt="2025-06-05T18:13:01.201" v="2120" actId="478"/>
          <ac:spMkLst>
            <pc:docMk/>
            <pc:sldMk cId="80158467" sldId="478"/>
            <ac:spMk id="5" creationId="{C31C5D8A-6526-FC6E-05F5-A58A7D12118E}"/>
          </ac:spMkLst>
        </pc:spChg>
        <pc:spChg chg="add mod ord">
          <ac:chgData name="Ogden, Bernard" userId="26bd86b3-8f86-4d9e-bdb4-727f62c5650e" providerId="ADAL" clId="{39362194-768D-4499-AEC8-2E6A9988D0BC}" dt="2025-06-05T18:13:03.500" v="2121"/>
          <ac:spMkLst>
            <pc:docMk/>
            <pc:sldMk cId="80158467" sldId="478"/>
            <ac:spMk id="6" creationId="{092C0EA5-2417-3374-335A-ECB44AA42C5E}"/>
          </ac:spMkLst>
        </pc:spChg>
      </pc:sldChg>
      <pc:sldChg chg="addSp delSp modSp mod">
        <pc:chgData name="Ogden, Bernard" userId="26bd86b3-8f86-4d9e-bdb4-727f62c5650e" providerId="ADAL" clId="{39362194-768D-4499-AEC8-2E6A9988D0BC}" dt="2025-06-05T18:13:15.378" v="2125"/>
        <pc:sldMkLst>
          <pc:docMk/>
          <pc:sldMk cId="3620660259" sldId="479"/>
        </pc:sldMkLst>
        <pc:spChg chg="del">
          <ac:chgData name="Ogden, Bernard" userId="26bd86b3-8f86-4d9e-bdb4-727f62c5650e" providerId="ADAL" clId="{39362194-768D-4499-AEC8-2E6A9988D0BC}" dt="2025-06-05T18:05:47.763" v="1993" actId="478"/>
          <ac:spMkLst>
            <pc:docMk/>
            <pc:sldMk cId="3620660259" sldId="479"/>
            <ac:spMk id="2" creationId="{E21D22A8-2541-3668-3E3B-902017E62823}"/>
          </ac:spMkLst>
        </pc:spChg>
        <pc:spChg chg="del">
          <ac:chgData name="Ogden, Bernard" userId="26bd86b3-8f86-4d9e-bdb4-727f62c5650e" providerId="ADAL" clId="{39362194-768D-4499-AEC8-2E6A9988D0BC}" dt="2025-06-05T18:13:08.204" v="2122" actId="478"/>
          <ac:spMkLst>
            <pc:docMk/>
            <pc:sldMk cId="3620660259" sldId="479"/>
            <ac:spMk id="3" creationId="{6FD785D8-D4D5-E12A-281D-806BCD75EE21}"/>
          </ac:spMkLst>
        </pc:spChg>
        <pc:spChg chg="del">
          <ac:chgData name="Ogden, Bernard" userId="26bd86b3-8f86-4d9e-bdb4-727f62c5650e" providerId="ADAL" clId="{39362194-768D-4499-AEC8-2E6A9988D0BC}" dt="2025-06-05T18:13:10.990" v="2123" actId="478"/>
          <ac:spMkLst>
            <pc:docMk/>
            <pc:sldMk cId="3620660259" sldId="479"/>
            <ac:spMk id="4" creationId="{234634B9-9211-6652-4183-6E4C9F97D08C}"/>
          </ac:spMkLst>
        </pc:spChg>
        <pc:spChg chg="del">
          <ac:chgData name="Ogden, Bernard" userId="26bd86b3-8f86-4d9e-bdb4-727f62c5650e" providerId="ADAL" clId="{39362194-768D-4499-AEC8-2E6A9988D0BC}" dt="2025-06-05T18:13:13.664" v="2124" actId="478"/>
          <ac:spMkLst>
            <pc:docMk/>
            <pc:sldMk cId="3620660259" sldId="479"/>
            <ac:spMk id="5" creationId="{C41F8AA3-45AB-E7ED-DFF0-A0C35061F073}"/>
          </ac:spMkLst>
        </pc:spChg>
        <pc:spChg chg="add mod">
          <ac:chgData name="Ogden, Bernard" userId="26bd86b3-8f86-4d9e-bdb4-727f62c5650e" providerId="ADAL" clId="{39362194-768D-4499-AEC8-2E6A9988D0BC}" dt="2025-06-05T18:05:52.102" v="1997" actId="20577"/>
          <ac:spMkLst>
            <pc:docMk/>
            <pc:sldMk cId="3620660259" sldId="479"/>
            <ac:spMk id="6" creationId="{629D0BF2-6A1A-C2E8-9564-FDEA0AA35DD8}"/>
          </ac:spMkLst>
        </pc:spChg>
        <pc:picChg chg="ord">
          <ac:chgData name="Ogden, Bernard" userId="26bd86b3-8f86-4d9e-bdb4-727f62c5650e" providerId="ADAL" clId="{39362194-768D-4499-AEC8-2E6A9988D0BC}" dt="2025-06-05T18:13:15.378" v="2125"/>
          <ac:picMkLst>
            <pc:docMk/>
            <pc:sldMk cId="3620660259" sldId="479"/>
            <ac:picMk id="9" creationId="{DF88E4B8-A1BA-1DAC-7A2D-37454BB90EE8}"/>
          </ac:picMkLst>
        </pc:picChg>
      </pc:sldChg>
      <pc:sldChg chg="addSp delSp modSp mod">
        <pc:chgData name="Ogden, Bernard" userId="26bd86b3-8f86-4d9e-bdb4-727f62c5650e" providerId="ADAL" clId="{39362194-768D-4499-AEC8-2E6A9988D0BC}" dt="2025-06-05T18:13:26.481" v="2129"/>
        <pc:sldMkLst>
          <pc:docMk/>
          <pc:sldMk cId="1543994328" sldId="480"/>
        </pc:sldMkLst>
        <pc:spChg chg="del">
          <ac:chgData name="Ogden, Bernard" userId="26bd86b3-8f86-4d9e-bdb4-727f62c5650e" providerId="ADAL" clId="{39362194-768D-4499-AEC8-2E6A9988D0BC}" dt="2025-06-05T18:05:56.549" v="1998" actId="478"/>
          <ac:spMkLst>
            <pc:docMk/>
            <pc:sldMk cId="1543994328" sldId="480"/>
            <ac:spMk id="2" creationId="{A059577A-9DE2-E4C6-4BF7-1DDF1F2D87DA}"/>
          </ac:spMkLst>
        </pc:spChg>
        <pc:spChg chg="del">
          <ac:chgData name="Ogden, Bernard" userId="26bd86b3-8f86-4d9e-bdb4-727f62c5650e" providerId="ADAL" clId="{39362194-768D-4499-AEC8-2E6A9988D0BC}" dt="2025-06-05T18:13:20.506" v="2126" actId="478"/>
          <ac:spMkLst>
            <pc:docMk/>
            <pc:sldMk cId="1543994328" sldId="480"/>
            <ac:spMk id="3" creationId="{0110D3A3-6A58-D414-7FC8-68632D0E0886}"/>
          </ac:spMkLst>
        </pc:spChg>
        <pc:spChg chg="del">
          <ac:chgData name="Ogden, Bernard" userId="26bd86b3-8f86-4d9e-bdb4-727f62c5650e" providerId="ADAL" clId="{39362194-768D-4499-AEC8-2E6A9988D0BC}" dt="2025-06-05T18:13:21.860" v="2127" actId="478"/>
          <ac:spMkLst>
            <pc:docMk/>
            <pc:sldMk cId="1543994328" sldId="480"/>
            <ac:spMk id="4" creationId="{78631ABB-3110-4DAF-72E1-4C28EE0628B8}"/>
          </ac:spMkLst>
        </pc:spChg>
        <pc:spChg chg="del">
          <ac:chgData name="Ogden, Bernard" userId="26bd86b3-8f86-4d9e-bdb4-727f62c5650e" providerId="ADAL" clId="{39362194-768D-4499-AEC8-2E6A9988D0BC}" dt="2025-06-05T18:13:24.225" v="2128" actId="478"/>
          <ac:spMkLst>
            <pc:docMk/>
            <pc:sldMk cId="1543994328" sldId="480"/>
            <ac:spMk id="5" creationId="{0B8013D8-F718-DBEB-9085-705F27812939}"/>
          </ac:spMkLst>
        </pc:spChg>
        <pc:spChg chg="add mod ord">
          <ac:chgData name="Ogden, Bernard" userId="26bd86b3-8f86-4d9e-bdb4-727f62c5650e" providerId="ADAL" clId="{39362194-768D-4499-AEC8-2E6A9988D0BC}" dt="2025-06-05T18:13:26.481" v="2129"/>
          <ac:spMkLst>
            <pc:docMk/>
            <pc:sldMk cId="1543994328" sldId="480"/>
            <ac:spMk id="6" creationId="{1238B371-968E-3B5C-E50B-6C5652224C50}"/>
          </ac:spMkLst>
        </pc:spChg>
      </pc:sldChg>
      <pc:sldChg chg="delSp modSp mod">
        <pc:chgData name="Ogden, Bernard" userId="26bd86b3-8f86-4d9e-bdb4-727f62c5650e" providerId="ADAL" clId="{39362194-768D-4499-AEC8-2E6A9988D0BC}" dt="2025-06-05T18:14:44.552" v="2152"/>
        <pc:sldMkLst>
          <pc:docMk/>
          <pc:sldMk cId="2697550107" sldId="481"/>
        </pc:sldMkLst>
        <pc:spChg chg="del">
          <ac:chgData name="Ogden, Bernard" userId="26bd86b3-8f86-4d9e-bdb4-727f62c5650e" providerId="ADAL" clId="{39362194-768D-4499-AEC8-2E6A9988D0BC}" dt="2025-06-05T18:14:07.847" v="2143" actId="478"/>
          <ac:spMkLst>
            <pc:docMk/>
            <pc:sldMk cId="2697550107" sldId="481"/>
            <ac:spMk id="4" creationId="{DCBD3AC1-9F97-3DE3-3B24-787A1315FEED}"/>
          </ac:spMkLst>
        </pc:spChg>
        <pc:spChg chg="del">
          <ac:chgData name="Ogden, Bernard" userId="26bd86b3-8f86-4d9e-bdb4-727f62c5650e" providerId="ADAL" clId="{39362194-768D-4499-AEC8-2E6A9988D0BC}" dt="2025-06-05T18:14:08.926" v="2144" actId="478"/>
          <ac:spMkLst>
            <pc:docMk/>
            <pc:sldMk cId="2697550107" sldId="481"/>
            <ac:spMk id="5" creationId="{3E73F8FD-CBEA-8D13-2E5D-8FD3A8266C5B}"/>
          </ac:spMkLst>
        </pc:spChg>
        <pc:spChg chg="ord">
          <ac:chgData name="Ogden, Bernard" userId="26bd86b3-8f86-4d9e-bdb4-727f62c5650e" providerId="ADAL" clId="{39362194-768D-4499-AEC8-2E6A9988D0BC}" dt="2025-06-05T18:14:44.552" v="2152"/>
          <ac:spMkLst>
            <pc:docMk/>
            <pc:sldMk cId="2697550107" sldId="481"/>
            <ac:spMk id="8" creationId="{CBBC5A9B-9B22-FC56-9FF1-F074BE493725}"/>
          </ac:spMkLst>
        </pc:spChg>
        <pc:spChg chg="ord">
          <ac:chgData name="Ogden, Bernard" userId="26bd86b3-8f86-4d9e-bdb4-727f62c5650e" providerId="ADAL" clId="{39362194-768D-4499-AEC8-2E6A9988D0BC}" dt="2025-06-05T18:14:31.539" v="2147" actId="166"/>
          <ac:spMkLst>
            <pc:docMk/>
            <pc:sldMk cId="2697550107" sldId="481"/>
            <ac:spMk id="11" creationId="{695324AD-5DDF-9AB7-1A90-188C7FB1ADA8}"/>
          </ac:spMkLst>
        </pc:spChg>
        <pc:picChg chg="mod">
          <ac:chgData name="Ogden, Bernard" userId="26bd86b3-8f86-4d9e-bdb4-727f62c5650e" providerId="ADAL" clId="{39362194-768D-4499-AEC8-2E6A9988D0BC}" dt="2025-06-05T17:57:07.481" v="215" actId="962"/>
          <ac:picMkLst>
            <pc:docMk/>
            <pc:sldMk cId="2697550107" sldId="481"/>
            <ac:picMk id="7" creationId="{DC7C10B6-2C1C-58D9-5641-D743F5E448A0}"/>
          </ac:picMkLst>
        </pc:picChg>
        <pc:picChg chg="mod">
          <ac:chgData name="Ogden, Bernard" userId="26bd86b3-8f86-4d9e-bdb4-727f62c5650e" providerId="ADAL" clId="{39362194-768D-4499-AEC8-2E6A9988D0BC}" dt="2025-06-05T17:57:23.364" v="357" actId="962"/>
          <ac:picMkLst>
            <pc:docMk/>
            <pc:sldMk cId="2697550107" sldId="481"/>
            <ac:picMk id="10" creationId="{0AA45A27-FAE3-D2D4-8642-D4C83C98D8C3}"/>
          </ac:picMkLst>
        </pc:picChg>
      </pc:sldChg>
      <pc:sldChg chg="delSp mod">
        <pc:chgData name="Ogden, Bernard" userId="26bd86b3-8f86-4d9e-bdb4-727f62c5650e" providerId="ADAL" clId="{39362194-768D-4499-AEC8-2E6A9988D0BC}" dt="2025-06-05T18:13:52.757" v="2138" actId="478"/>
        <pc:sldMkLst>
          <pc:docMk/>
          <pc:sldMk cId="3420858780" sldId="482"/>
        </pc:sldMkLst>
        <pc:spChg chg="del">
          <ac:chgData name="Ogden, Bernard" userId="26bd86b3-8f86-4d9e-bdb4-727f62c5650e" providerId="ADAL" clId="{39362194-768D-4499-AEC8-2E6A9988D0BC}" dt="2025-06-05T18:13:48.933" v="2136" actId="478"/>
          <ac:spMkLst>
            <pc:docMk/>
            <pc:sldMk cId="3420858780" sldId="482"/>
            <ac:spMk id="3" creationId="{CC27FBEF-C5BB-AB1B-91E0-0010662EF25F}"/>
          </ac:spMkLst>
        </pc:spChg>
        <pc:spChg chg="del">
          <ac:chgData name="Ogden, Bernard" userId="26bd86b3-8f86-4d9e-bdb4-727f62c5650e" providerId="ADAL" clId="{39362194-768D-4499-AEC8-2E6A9988D0BC}" dt="2025-06-05T18:13:50.972" v="2137" actId="478"/>
          <ac:spMkLst>
            <pc:docMk/>
            <pc:sldMk cId="3420858780" sldId="482"/>
            <ac:spMk id="4" creationId="{DBA53315-3C65-C7A9-8C5C-2C19FE5E931C}"/>
          </ac:spMkLst>
        </pc:spChg>
        <pc:spChg chg="del">
          <ac:chgData name="Ogden, Bernard" userId="26bd86b3-8f86-4d9e-bdb4-727f62c5650e" providerId="ADAL" clId="{39362194-768D-4499-AEC8-2E6A9988D0BC}" dt="2025-06-05T18:13:52.757" v="2138" actId="478"/>
          <ac:spMkLst>
            <pc:docMk/>
            <pc:sldMk cId="3420858780" sldId="482"/>
            <ac:spMk id="5" creationId="{86DCC029-005B-32B1-8CAA-86BA360C90EE}"/>
          </ac:spMkLst>
        </pc:spChg>
      </pc:sldChg>
      <pc:sldChg chg="addSp delSp modSp mod">
        <pc:chgData name="Ogden, Bernard" userId="26bd86b3-8f86-4d9e-bdb4-727f62c5650e" providerId="ADAL" clId="{39362194-768D-4499-AEC8-2E6A9988D0BC}" dt="2025-06-05T18:14:02.345" v="2142"/>
        <pc:sldMkLst>
          <pc:docMk/>
          <pc:sldMk cId="1768453944" sldId="483"/>
        </pc:sldMkLst>
        <pc:spChg chg="del">
          <ac:chgData name="Ogden, Bernard" userId="26bd86b3-8f86-4d9e-bdb4-727f62c5650e" providerId="ADAL" clId="{39362194-768D-4499-AEC8-2E6A9988D0BC}" dt="2025-06-05T18:06:05.008" v="2003" actId="478"/>
          <ac:spMkLst>
            <pc:docMk/>
            <pc:sldMk cId="1768453944" sldId="483"/>
            <ac:spMk id="2" creationId="{7CBD5011-F462-A3E3-F23F-58FC2AB651E9}"/>
          </ac:spMkLst>
        </pc:spChg>
        <pc:spChg chg="del">
          <ac:chgData name="Ogden, Bernard" userId="26bd86b3-8f86-4d9e-bdb4-727f62c5650e" providerId="ADAL" clId="{39362194-768D-4499-AEC8-2E6A9988D0BC}" dt="2025-06-05T18:13:57.236" v="2139" actId="478"/>
          <ac:spMkLst>
            <pc:docMk/>
            <pc:sldMk cId="1768453944" sldId="483"/>
            <ac:spMk id="3" creationId="{1E22EC10-C008-57A0-EA7E-A7D4A223F0CB}"/>
          </ac:spMkLst>
        </pc:spChg>
        <pc:spChg chg="del">
          <ac:chgData name="Ogden, Bernard" userId="26bd86b3-8f86-4d9e-bdb4-727f62c5650e" providerId="ADAL" clId="{39362194-768D-4499-AEC8-2E6A9988D0BC}" dt="2025-06-05T18:13:58.152" v="2140" actId="478"/>
          <ac:spMkLst>
            <pc:docMk/>
            <pc:sldMk cId="1768453944" sldId="483"/>
            <ac:spMk id="4" creationId="{2597B765-3D15-89D4-01F3-35133EF8C4B9}"/>
          </ac:spMkLst>
        </pc:spChg>
        <pc:spChg chg="del">
          <ac:chgData name="Ogden, Bernard" userId="26bd86b3-8f86-4d9e-bdb4-727f62c5650e" providerId="ADAL" clId="{39362194-768D-4499-AEC8-2E6A9988D0BC}" dt="2025-06-05T18:14:00.313" v="2141" actId="478"/>
          <ac:spMkLst>
            <pc:docMk/>
            <pc:sldMk cId="1768453944" sldId="483"/>
            <ac:spMk id="5" creationId="{D2E9248E-71BC-3434-116C-3BE18D53AE68}"/>
          </ac:spMkLst>
        </pc:spChg>
        <pc:spChg chg="add mod">
          <ac:chgData name="Ogden, Bernard" userId="26bd86b3-8f86-4d9e-bdb4-727f62c5650e" providerId="ADAL" clId="{39362194-768D-4499-AEC8-2E6A9988D0BC}" dt="2025-06-05T18:06:23.898" v="2012" actId="20577"/>
          <ac:spMkLst>
            <pc:docMk/>
            <pc:sldMk cId="1768453944" sldId="483"/>
            <ac:spMk id="6" creationId="{AB7EAD2B-EC21-4DFB-22C5-AD3155E5216A}"/>
          </ac:spMkLst>
        </pc:spChg>
        <pc:picChg chg="ord">
          <ac:chgData name="Ogden, Bernard" userId="26bd86b3-8f86-4d9e-bdb4-727f62c5650e" providerId="ADAL" clId="{39362194-768D-4499-AEC8-2E6A9988D0BC}" dt="2025-06-05T18:14:02.345" v="2142"/>
          <ac:picMkLst>
            <pc:docMk/>
            <pc:sldMk cId="1768453944" sldId="483"/>
            <ac:picMk id="11" creationId="{E4944945-97A7-B4BB-F0C7-DD3FF1444D6A}"/>
          </ac:picMkLst>
        </pc:picChg>
      </pc:sldChg>
      <pc:sldChg chg="delSp modSp">
        <pc:chgData name="Ogden, Bernard" userId="26bd86b3-8f86-4d9e-bdb4-727f62c5650e" providerId="ADAL" clId="{39362194-768D-4499-AEC8-2E6A9988D0BC}" dt="2025-06-05T18:03:38.068" v="1819" actId="165"/>
        <pc:sldMkLst>
          <pc:docMk/>
          <pc:sldMk cId="1384090001" sldId="485"/>
        </pc:sldMkLst>
        <pc:spChg chg="mod topLvl">
          <ac:chgData name="Ogden, Bernard" userId="26bd86b3-8f86-4d9e-bdb4-727f62c5650e" providerId="ADAL" clId="{39362194-768D-4499-AEC8-2E6A9988D0BC}" dt="2025-06-05T18:03:38.068" v="1819" actId="165"/>
          <ac:spMkLst>
            <pc:docMk/>
            <pc:sldMk cId="1384090001" sldId="485"/>
            <ac:spMk id="16" creationId="{104897D1-239A-51B3-7DFD-4C6E1CDAFB6A}"/>
          </ac:spMkLst>
        </pc:spChg>
        <pc:grpChg chg="del">
          <ac:chgData name="Ogden, Bernard" userId="26bd86b3-8f86-4d9e-bdb4-727f62c5650e" providerId="ADAL" clId="{39362194-768D-4499-AEC8-2E6A9988D0BC}" dt="2025-06-05T18:03:38.068" v="1819" actId="165"/>
          <ac:grpSpMkLst>
            <pc:docMk/>
            <pc:sldMk cId="1384090001" sldId="485"/>
            <ac:grpSpMk id="2" creationId="{A68CFDD9-E227-4E31-3887-595A830ED04F}"/>
          </ac:grpSpMkLst>
        </pc:grpChg>
        <pc:picChg chg="mod topLvl">
          <ac:chgData name="Ogden, Bernard" userId="26bd86b3-8f86-4d9e-bdb4-727f62c5650e" providerId="ADAL" clId="{39362194-768D-4499-AEC8-2E6A9988D0BC}" dt="2025-06-05T18:03:38.068" v="1819" actId="165"/>
          <ac:picMkLst>
            <pc:docMk/>
            <pc:sldMk cId="1384090001" sldId="485"/>
            <ac:picMk id="13" creationId="{9208D1A2-5218-9D15-2D36-021769DD3A0C}"/>
          </ac:picMkLst>
        </pc:picChg>
      </pc:sldChg>
      <pc:sldChg chg="delSp modSp mod">
        <pc:chgData name="Ogden, Bernard" userId="26bd86b3-8f86-4d9e-bdb4-727f62c5650e" providerId="ADAL" clId="{39362194-768D-4499-AEC8-2E6A9988D0BC}" dt="2025-06-05T18:11:32.315" v="2103"/>
        <pc:sldMkLst>
          <pc:docMk/>
          <pc:sldMk cId="955470890" sldId="488"/>
        </pc:sldMkLst>
        <pc:spChg chg="del">
          <ac:chgData name="Ogden, Bernard" userId="26bd86b3-8f86-4d9e-bdb4-727f62c5650e" providerId="ADAL" clId="{39362194-768D-4499-AEC8-2E6A9988D0BC}" dt="2025-06-05T18:11:25.593" v="2101" actId="478"/>
          <ac:spMkLst>
            <pc:docMk/>
            <pc:sldMk cId="955470890" sldId="488"/>
            <ac:spMk id="5" creationId="{EC6BB902-AECA-231D-86B6-33AD1BCC0981}"/>
          </ac:spMkLst>
        </pc:spChg>
        <pc:spChg chg="mod topLvl">
          <ac:chgData name="Ogden, Bernard" userId="26bd86b3-8f86-4d9e-bdb4-727f62c5650e" providerId="ADAL" clId="{39362194-768D-4499-AEC8-2E6A9988D0BC}" dt="2025-06-05T18:03:23.643" v="1817" actId="165"/>
          <ac:spMkLst>
            <pc:docMk/>
            <pc:sldMk cId="955470890" sldId="488"/>
            <ac:spMk id="11" creationId="{159E4763-C184-06AF-54FD-C75E4BA22F14}"/>
          </ac:spMkLst>
        </pc:spChg>
        <pc:spChg chg="mod topLvl">
          <ac:chgData name="Ogden, Bernard" userId="26bd86b3-8f86-4d9e-bdb4-727f62c5650e" providerId="ADAL" clId="{39362194-768D-4499-AEC8-2E6A9988D0BC}" dt="2025-06-05T18:03:25.926" v="1818" actId="165"/>
          <ac:spMkLst>
            <pc:docMk/>
            <pc:sldMk cId="955470890" sldId="488"/>
            <ac:spMk id="12" creationId="{5B2AF59C-8EA3-E595-9E61-F28E288BCC15}"/>
          </ac:spMkLst>
        </pc:spChg>
        <pc:grpChg chg="del">
          <ac:chgData name="Ogden, Bernard" userId="26bd86b3-8f86-4d9e-bdb4-727f62c5650e" providerId="ADAL" clId="{39362194-768D-4499-AEC8-2E6A9988D0BC}" dt="2025-06-05T18:03:23.643" v="1817" actId="165"/>
          <ac:grpSpMkLst>
            <pc:docMk/>
            <pc:sldMk cId="955470890" sldId="488"/>
            <ac:grpSpMk id="3" creationId="{1AA3A3DA-5BFE-957D-3089-103BF3E2AB3E}"/>
          </ac:grpSpMkLst>
        </pc:grpChg>
        <pc:grpChg chg="del">
          <ac:chgData name="Ogden, Bernard" userId="26bd86b3-8f86-4d9e-bdb4-727f62c5650e" providerId="ADAL" clId="{39362194-768D-4499-AEC8-2E6A9988D0BC}" dt="2025-06-05T18:03:25.926" v="1818" actId="165"/>
          <ac:grpSpMkLst>
            <pc:docMk/>
            <pc:sldMk cId="955470890" sldId="488"/>
            <ac:grpSpMk id="6" creationId="{D8195E33-FFEF-D68B-1D02-2A14429BB8DE}"/>
          </ac:grpSpMkLst>
        </pc:grpChg>
        <pc:picChg chg="mod ord topLvl">
          <ac:chgData name="Ogden, Bernard" userId="26bd86b3-8f86-4d9e-bdb4-727f62c5650e" providerId="ADAL" clId="{39362194-768D-4499-AEC8-2E6A9988D0BC}" dt="2025-06-05T18:11:30.272" v="2102"/>
          <ac:picMkLst>
            <pc:docMk/>
            <pc:sldMk cId="955470890" sldId="488"/>
            <ac:picMk id="4" creationId="{3980AB64-E644-D366-3966-EF443F8DF182}"/>
          </ac:picMkLst>
        </pc:picChg>
        <pc:picChg chg="mod ord topLvl">
          <ac:chgData name="Ogden, Bernard" userId="26bd86b3-8f86-4d9e-bdb4-727f62c5650e" providerId="ADAL" clId="{39362194-768D-4499-AEC8-2E6A9988D0BC}" dt="2025-06-05T18:11:32.315" v="2103"/>
          <ac:picMkLst>
            <pc:docMk/>
            <pc:sldMk cId="955470890" sldId="488"/>
            <ac:picMk id="7" creationId="{544437A8-A385-BA25-FA00-E88EB540CAB1}"/>
          </ac:picMkLst>
        </pc:picChg>
      </pc:sldChg>
      <pc:sldChg chg="modSp mod">
        <pc:chgData name="Ogden, Bernard" userId="26bd86b3-8f86-4d9e-bdb4-727f62c5650e" providerId="ADAL" clId="{39362194-768D-4499-AEC8-2E6A9988D0BC}" dt="2025-06-05T18:04:43.943" v="1933" actId="20577"/>
        <pc:sldMkLst>
          <pc:docMk/>
          <pc:sldMk cId="1057938402" sldId="494"/>
        </pc:sldMkLst>
        <pc:spChg chg="mod">
          <ac:chgData name="Ogden, Bernard" userId="26bd86b3-8f86-4d9e-bdb4-727f62c5650e" providerId="ADAL" clId="{39362194-768D-4499-AEC8-2E6A9988D0BC}" dt="2025-06-05T18:04:43.943" v="1933" actId="20577"/>
          <ac:spMkLst>
            <pc:docMk/>
            <pc:sldMk cId="1057938402" sldId="494"/>
            <ac:spMk id="3" creationId="{BCCBAA23-7A7E-2E3F-4EF5-146E66F940AB}"/>
          </ac:spMkLst>
        </pc:spChg>
      </pc:sldChg>
      <pc:sldChg chg="modSp mod">
        <pc:chgData name="Ogden, Bernard" userId="26bd86b3-8f86-4d9e-bdb4-727f62c5650e" providerId="ADAL" clId="{39362194-768D-4499-AEC8-2E6A9988D0BC}" dt="2025-06-05T18:04:39.033" v="1931" actId="20577"/>
        <pc:sldMkLst>
          <pc:docMk/>
          <pc:sldMk cId="709546493" sldId="495"/>
        </pc:sldMkLst>
        <pc:spChg chg="mod">
          <ac:chgData name="Ogden, Bernard" userId="26bd86b3-8f86-4d9e-bdb4-727f62c5650e" providerId="ADAL" clId="{39362194-768D-4499-AEC8-2E6A9988D0BC}" dt="2025-06-05T18:04:39.033" v="1931" actId="20577"/>
          <ac:spMkLst>
            <pc:docMk/>
            <pc:sldMk cId="709546493" sldId="495"/>
            <ac:spMk id="3" creationId="{BCCBAA23-7A7E-2E3F-4EF5-146E66F940AB}"/>
          </ac:spMkLst>
        </pc:spChg>
      </pc:sldChg>
      <pc:sldChg chg="addSp modSp mod">
        <pc:chgData name="Ogden, Bernard" userId="26bd86b3-8f86-4d9e-bdb4-727f62c5650e" providerId="ADAL" clId="{39362194-768D-4499-AEC8-2E6A9988D0BC}" dt="2025-06-05T18:12:16.937" v="2109"/>
        <pc:sldMkLst>
          <pc:docMk/>
          <pc:sldMk cId="2653239772" sldId="496"/>
        </pc:sldMkLst>
        <pc:spChg chg="add mod ord">
          <ac:chgData name="Ogden, Bernard" userId="26bd86b3-8f86-4d9e-bdb4-727f62c5650e" providerId="ADAL" clId="{39362194-768D-4499-AEC8-2E6A9988D0BC}" dt="2025-06-05T18:12:16.937" v="2109"/>
          <ac:spMkLst>
            <pc:docMk/>
            <pc:sldMk cId="2653239772" sldId="496"/>
            <ac:spMk id="2" creationId="{99D86AF5-E993-5A73-611F-137F9E6AD674}"/>
          </ac:spMkLst>
        </pc:spChg>
        <pc:spChg chg="mod">
          <ac:chgData name="Ogden, Bernard" userId="26bd86b3-8f86-4d9e-bdb4-727f62c5650e" providerId="ADAL" clId="{39362194-768D-4499-AEC8-2E6A9988D0BC}" dt="2025-06-05T18:03:41.056" v="1820" actId="962"/>
          <ac:spMkLst>
            <pc:docMk/>
            <pc:sldMk cId="2653239772" sldId="496"/>
            <ac:spMk id="10" creationId="{F56A7B46-B04B-EF16-2D78-5EE183F89755}"/>
          </ac:spMkLst>
        </pc:spChg>
      </pc:sldChg>
      <pc:sldChg chg="delSp modSp mod">
        <pc:chgData name="Ogden, Bernard" userId="26bd86b3-8f86-4d9e-bdb4-727f62c5650e" providerId="ADAL" clId="{39362194-768D-4499-AEC8-2E6A9988D0BC}" dt="2025-06-05T18:10:59.155" v="2098"/>
        <pc:sldMkLst>
          <pc:docMk/>
          <pc:sldMk cId="1497912348" sldId="497"/>
        </pc:sldMkLst>
        <pc:spChg chg="mod topLvl">
          <ac:chgData name="Ogden, Bernard" userId="26bd86b3-8f86-4d9e-bdb4-727f62c5650e" providerId="ADAL" clId="{39362194-768D-4499-AEC8-2E6A9988D0BC}" dt="2025-06-05T18:10:59.155" v="2098"/>
          <ac:spMkLst>
            <pc:docMk/>
            <pc:sldMk cId="1497912348" sldId="497"/>
            <ac:spMk id="6" creationId="{1BCC9F41-539D-6AFD-DD0E-FF4217AA50F7}"/>
          </ac:spMkLst>
        </pc:spChg>
        <pc:spChg chg="mod">
          <ac:chgData name="Ogden, Bernard" userId="26bd86b3-8f86-4d9e-bdb4-727f62c5650e" providerId="ADAL" clId="{39362194-768D-4499-AEC8-2E6A9988D0BC}" dt="2025-06-05T18:03:04.942" v="1810" actId="962"/>
          <ac:spMkLst>
            <pc:docMk/>
            <pc:sldMk cId="1497912348" sldId="497"/>
            <ac:spMk id="8" creationId="{58792A41-325B-6736-E5A1-8EF501BBD226}"/>
          </ac:spMkLst>
        </pc:spChg>
        <pc:spChg chg="mod">
          <ac:chgData name="Ogden, Bernard" userId="26bd86b3-8f86-4d9e-bdb4-727f62c5650e" providerId="ADAL" clId="{39362194-768D-4499-AEC8-2E6A9988D0BC}" dt="2025-06-05T18:03:06.027" v="1811" actId="962"/>
          <ac:spMkLst>
            <pc:docMk/>
            <pc:sldMk cId="1497912348" sldId="497"/>
            <ac:spMk id="9" creationId="{D4406928-D462-6A65-4F58-47B70296D157}"/>
          </ac:spMkLst>
        </pc:spChg>
        <pc:spChg chg="mod">
          <ac:chgData name="Ogden, Bernard" userId="26bd86b3-8f86-4d9e-bdb4-727f62c5650e" providerId="ADAL" clId="{39362194-768D-4499-AEC8-2E6A9988D0BC}" dt="2025-06-05T18:03:06.752" v="1812" actId="962"/>
          <ac:spMkLst>
            <pc:docMk/>
            <pc:sldMk cId="1497912348" sldId="497"/>
            <ac:spMk id="10" creationId="{9C3BE304-F6B3-7C88-D927-7B1DBF344C03}"/>
          </ac:spMkLst>
        </pc:spChg>
        <pc:spChg chg="mod">
          <ac:chgData name="Ogden, Bernard" userId="26bd86b3-8f86-4d9e-bdb4-727f62c5650e" providerId="ADAL" clId="{39362194-768D-4499-AEC8-2E6A9988D0BC}" dt="2025-06-05T18:03:07.287" v="1813" actId="962"/>
          <ac:spMkLst>
            <pc:docMk/>
            <pc:sldMk cId="1497912348" sldId="497"/>
            <ac:spMk id="11" creationId="{8723565D-F3B0-F16A-109E-F7E40D5A0AC2}"/>
          </ac:spMkLst>
        </pc:spChg>
        <pc:spChg chg="mod">
          <ac:chgData name="Ogden, Bernard" userId="26bd86b3-8f86-4d9e-bdb4-727f62c5650e" providerId="ADAL" clId="{39362194-768D-4499-AEC8-2E6A9988D0BC}" dt="2025-06-05T18:03:08.152" v="1814" actId="962"/>
          <ac:spMkLst>
            <pc:docMk/>
            <pc:sldMk cId="1497912348" sldId="497"/>
            <ac:spMk id="12" creationId="{B0BBE771-3C26-9177-B7E7-54111D35CA6A}"/>
          </ac:spMkLst>
        </pc:spChg>
        <pc:grpChg chg="del">
          <ac:chgData name="Ogden, Bernard" userId="26bd86b3-8f86-4d9e-bdb4-727f62c5650e" providerId="ADAL" clId="{39362194-768D-4499-AEC8-2E6A9988D0BC}" dt="2025-06-05T18:02:52.065" v="1809" actId="165"/>
          <ac:grpSpMkLst>
            <pc:docMk/>
            <pc:sldMk cId="1497912348" sldId="497"/>
            <ac:grpSpMk id="3" creationId="{D475FC8A-495B-04B3-A12D-FE3172EDE0A0}"/>
          </ac:grpSpMkLst>
        </pc:grpChg>
        <pc:picChg chg="mod ord topLvl">
          <ac:chgData name="Ogden, Bernard" userId="26bd86b3-8f86-4d9e-bdb4-727f62c5650e" providerId="ADAL" clId="{39362194-768D-4499-AEC8-2E6A9988D0BC}" dt="2025-06-05T18:10:54.635" v="2094"/>
          <ac:picMkLst>
            <pc:docMk/>
            <pc:sldMk cId="1497912348" sldId="497"/>
            <ac:picMk id="7" creationId="{6CAABC09-49C7-A6AF-C02D-F487108D48CE}"/>
          </ac:picMkLst>
        </pc:picChg>
      </pc:sldChg>
      <pc:sldChg chg="modSp mod">
        <pc:chgData name="Ogden, Bernard" userId="26bd86b3-8f86-4d9e-bdb4-727f62c5650e" providerId="ADAL" clId="{39362194-768D-4499-AEC8-2E6A9988D0BC}" dt="2025-06-05T18:01:52.319" v="1804" actId="962"/>
        <pc:sldMkLst>
          <pc:docMk/>
          <pc:sldMk cId="1234588667" sldId="499"/>
        </pc:sldMkLst>
        <pc:picChg chg="mod">
          <ac:chgData name="Ogden, Bernard" userId="26bd86b3-8f86-4d9e-bdb4-727f62c5650e" providerId="ADAL" clId="{39362194-768D-4499-AEC8-2E6A9988D0BC}" dt="2025-06-05T18:01:52.319" v="1804" actId="962"/>
          <ac:picMkLst>
            <pc:docMk/>
            <pc:sldMk cId="1234588667" sldId="499"/>
            <ac:picMk id="5" creationId="{D8ABBD4D-AF6C-47AA-EB6C-6F5495ED67FA}"/>
          </ac:picMkLst>
        </pc:picChg>
      </pc:sldChg>
      <pc:sldChg chg="addSp modSp mod">
        <pc:chgData name="Ogden, Bernard" userId="26bd86b3-8f86-4d9e-bdb4-727f62c5650e" providerId="ADAL" clId="{39362194-768D-4499-AEC8-2E6A9988D0BC}" dt="2025-06-05T18:07:51.909" v="2070"/>
        <pc:sldMkLst>
          <pc:docMk/>
          <pc:sldMk cId="2077549677" sldId="500"/>
        </pc:sldMkLst>
        <pc:spChg chg="add mod ord">
          <ac:chgData name="Ogden, Bernard" userId="26bd86b3-8f86-4d9e-bdb4-727f62c5650e" providerId="ADAL" clId="{39362194-768D-4499-AEC8-2E6A9988D0BC}" dt="2025-06-05T18:07:51.909" v="2070"/>
          <ac:spMkLst>
            <pc:docMk/>
            <pc:sldMk cId="2077549677" sldId="500"/>
            <ac:spMk id="2" creationId="{B0184D40-E507-0F1E-AF1D-85179A21EA60}"/>
          </ac:spMkLst>
        </pc:spChg>
        <pc:picChg chg="ord">
          <ac:chgData name="Ogden, Bernard" userId="26bd86b3-8f86-4d9e-bdb4-727f62c5650e" providerId="ADAL" clId="{39362194-768D-4499-AEC8-2E6A9988D0BC}" dt="2025-06-05T18:07:46.420" v="2065"/>
          <ac:picMkLst>
            <pc:docMk/>
            <pc:sldMk cId="2077549677" sldId="500"/>
            <ac:picMk id="10" creationId="{FB7F2219-5F29-9531-3B26-38C9879987BC}"/>
          </ac:picMkLst>
        </pc:picChg>
        <pc:picChg chg="ord">
          <ac:chgData name="Ogden, Bernard" userId="26bd86b3-8f86-4d9e-bdb4-727f62c5650e" providerId="ADAL" clId="{39362194-768D-4499-AEC8-2E6A9988D0BC}" dt="2025-06-05T18:07:40.883" v="2064"/>
          <ac:picMkLst>
            <pc:docMk/>
            <pc:sldMk cId="2077549677" sldId="500"/>
            <ac:picMk id="14" creationId="{D3C47FCE-E749-2659-5555-0001C7DC3DDE}"/>
          </ac:picMkLst>
        </pc:picChg>
      </pc:sldChg>
      <pc:sldChg chg="addSp delSp modSp mod">
        <pc:chgData name="Ogden, Bernard" userId="26bd86b3-8f86-4d9e-bdb4-727f62c5650e" providerId="ADAL" clId="{39362194-768D-4499-AEC8-2E6A9988D0BC}" dt="2025-06-05T18:13:44.292" v="2135" actId="478"/>
        <pc:sldMkLst>
          <pc:docMk/>
          <pc:sldMk cId="3499994916" sldId="502"/>
        </pc:sldMkLst>
        <pc:spChg chg="add del">
          <ac:chgData name="Ogden, Bernard" userId="26bd86b3-8f86-4d9e-bdb4-727f62c5650e" providerId="ADAL" clId="{39362194-768D-4499-AEC8-2E6A9988D0BC}" dt="2025-06-05T18:13:32.455" v="2131" actId="478"/>
          <ac:spMkLst>
            <pc:docMk/>
            <pc:sldMk cId="3499994916" sldId="502"/>
            <ac:spMk id="2" creationId="{D76006EB-0585-8A04-29F9-34692CDF586B}"/>
          </ac:spMkLst>
        </pc:spChg>
        <pc:spChg chg="del">
          <ac:chgData name="Ogden, Bernard" userId="26bd86b3-8f86-4d9e-bdb4-727f62c5650e" providerId="ADAL" clId="{39362194-768D-4499-AEC8-2E6A9988D0BC}" dt="2025-06-05T18:13:40.065" v="2132" actId="478"/>
          <ac:spMkLst>
            <pc:docMk/>
            <pc:sldMk cId="3499994916" sldId="502"/>
            <ac:spMk id="4" creationId="{D1AE2A8F-C974-C89F-6EA2-ACC9076AFDE6}"/>
          </ac:spMkLst>
        </pc:spChg>
        <pc:spChg chg="del">
          <ac:chgData name="Ogden, Bernard" userId="26bd86b3-8f86-4d9e-bdb4-727f62c5650e" providerId="ADAL" clId="{39362194-768D-4499-AEC8-2E6A9988D0BC}" dt="2025-06-05T18:13:44.292" v="2135" actId="478"/>
          <ac:spMkLst>
            <pc:docMk/>
            <pc:sldMk cId="3499994916" sldId="502"/>
            <ac:spMk id="5" creationId="{C7803244-6D52-16B2-9BA0-62DF26B6CBC2}"/>
          </ac:spMkLst>
        </pc:spChg>
        <pc:spChg chg="add del mod">
          <ac:chgData name="Ogden, Bernard" userId="26bd86b3-8f86-4d9e-bdb4-727f62c5650e" providerId="ADAL" clId="{39362194-768D-4499-AEC8-2E6A9988D0BC}" dt="2025-06-05T18:13:32.455" v="2131" actId="478"/>
          <ac:spMkLst>
            <pc:docMk/>
            <pc:sldMk cId="3499994916" sldId="502"/>
            <ac:spMk id="6" creationId="{9E73A7EE-6C9D-0895-CD99-0053A8435D7A}"/>
          </ac:spMkLst>
        </pc:spChg>
        <pc:picChg chg="add del">
          <ac:chgData name="Ogden, Bernard" userId="26bd86b3-8f86-4d9e-bdb4-727f62c5650e" providerId="ADAL" clId="{39362194-768D-4499-AEC8-2E6A9988D0BC}" dt="2025-06-05T18:13:42.528" v="2134" actId="478"/>
          <ac:picMkLst>
            <pc:docMk/>
            <pc:sldMk cId="3499994916" sldId="502"/>
            <ac:picMk id="9" creationId="{561630B3-1F1E-D7D9-9262-EBF8E67E1684}"/>
          </ac:picMkLst>
        </pc:picChg>
      </pc:sldChg>
      <pc:sldChg chg="addSp modSp mod">
        <pc:chgData name="Ogden, Bernard" userId="26bd86b3-8f86-4d9e-bdb4-727f62c5650e" providerId="ADAL" clId="{39362194-768D-4499-AEC8-2E6A9988D0BC}" dt="2025-06-05T18:14:52.640" v="2153"/>
        <pc:sldMkLst>
          <pc:docMk/>
          <pc:sldMk cId="2210358662" sldId="503"/>
        </pc:sldMkLst>
        <pc:spChg chg="add mod ord">
          <ac:chgData name="Ogden, Bernard" userId="26bd86b3-8f86-4d9e-bdb4-727f62c5650e" providerId="ADAL" clId="{39362194-768D-4499-AEC8-2E6A9988D0BC}" dt="2025-06-05T18:14:52.640" v="2153"/>
          <ac:spMkLst>
            <pc:docMk/>
            <pc:sldMk cId="2210358662" sldId="503"/>
            <ac:spMk id="2" creationId="{9EDB774E-F570-0397-49B2-CC7395385C35}"/>
          </ac:spMkLst>
        </pc:spChg>
        <pc:picChg chg="mod">
          <ac:chgData name="Ogden, Bernard" userId="26bd86b3-8f86-4d9e-bdb4-727f62c5650e" providerId="ADAL" clId="{39362194-768D-4499-AEC8-2E6A9988D0BC}" dt="2025-06-05T17:59:02.093" v="1091" actId="962"/>
          <ac:picMkLst>
            <pc:docMk/>
            <pc:sldMk cId="2210358662" sldId="503"/>
            <ac:picMk id="11" creationId="{D0F96B72-5B5E-D36C-886A-B15E814DE94E}"/>
          </ac:picMkLst>
        </pc:picChg>
      </pc:sldChg>
      <pc:sldChg chg="addSp modSp mod">
        <pc:chgData name="Ogden, Bernard" userId="26bd86b3-8f86-4d9e-bdb4-727f62c5650e" providerId="ADAL" clId="{39362194-768D-4499-AEC8-2E6A9988D0BC}" dt="2025-06-05T18:14:56.282" v="2154"/>
        <pc:sldMkLst>
          <pc:docMk/>
          <pc:sldMk cId="1943855376" sldId="504"/>
        </pc:sldMkLst>
        <pc:spChg chg="add mod ord">
          <ac:chgData name="Ogden, Bernard" userId="26bd86b3-8f86-4d9e-bdb4-727f62c5650e" providerId="ADAL" clId="{39362194-768D-4499-AEC8-2E6A9988D0BC}" dt="2025-06-05T18:14:56.282" v="2154"/>
          <ac:spMkLst>
            <pc:docMk/>
            <pc:sldMk cId="1943855376" sldId="504"/>
            <ac:spMk id="2" creationId="{76657EAE-A2BB-99D1-2617-77C4872716D8}"/>
          </ac:spMkLst>
        </pc:spChg>
        <pc:picChg chg="mod">
          <ac:chgData name="Ogden, Bernard" userId="26bd86b3-8f86-4d9e-bdb4-727f62c5650e" providerId="ADAL" clId="{39362194-768D-4499-AEC8-2E6A9988D0BC}" dt="2025-06-05T18:00:45.582" v="1521" actId="962"/>
          <ac:picMkLst>
            <pc:docMk/>
            <pc:sldMk cId="1943855376" sldId="504"/>
            <ac:picMk id="7" creationId="{E50A3AD9-C6BD-360E-B161-26B5B616A102}"/>
          </ac:picMkLst>
        </pc:picChg>
      </pc:sldChg>
      <pc:sldChg chg="addSp modSp mod">
        <pc:chgData name="Ogden, Bernard" userId="26bd86b3-8f86-4d9e-bdb4-727f62c5650e" providerId="ADAL" clId="{39362194-768D-4499-AEC8-2E6A9988D0BC}" dt="2025-06-05T18:09:25.635" v="2085"/>
        <pc:sldMkLst>
          <pc:docMk/>
          <pc:sldMk cId="2570027421" sldId="505"/>
        </pc:sldMkLst>
        <pc:spChg chg="add mod ord">
          <ac:chgData name="Ogden, Bernard" userId="26bd86b3-8f86-4d9e-bdb4-727f62c5650e" providerId="ADAL" clId="{39362194-768D-4499-AEC8-2E6A9988D0BC}" dt="2025-06-05T18:09:25.635" v="2085"/>
          <ac:spMkLst>
            <pc:docMk/>
            <pc:sldMk cId="2570027421" sldId="505"/>
            <ac:spMk id="2" creationId="{C749157C-6D6E-CE8B-695D-DC211494E19E}"/>
          </ac:spMkLst>
        </pc:spChg>
        <pc:picChg chg="mod">
          <ac:chgData name="Ogden, Bernard" userId="26bd86b3-8f86-4d9e-bdb4-727f62c5650e" providerId="ADAL" clId="{39362194-768D-4499-AEC8-2E6A9988D0BC}" dt="2025-06-05T18:01:46.973" v="1803" actId="962"/>
          <ac:picMkLst>
            <pc:docMk/>
            <pc:sldMk cId="2570027421" sldId="505"/>
            <ac:picMk id="7" creationId="{9643C138-42AD-169D-8AFB-DB363C50809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Max words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Sheet2!$B$2:$B$314</c:f>
              <c:numCache>
                <c:formatCode>#,##0</c:formatCode>
                <c:ptCount val="313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1500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2500</c:v>
                </c:pt>
                <c:pt idx="13">
                  <c:v>3000</c:v>
                </c:pt>
                <c:pt idx="14">
                  <c:v>3000</c:v>
                </c:pt>
                <c:pt idx="15">
                  <c:v>3000</c:v>
                </c:pt>
                <c:pt idx="16">
                  <c:v>3500</c:v>
                </c:pt>
                <c:pt idx="17">
                  <c:v>3500</c:v>
                </c:pt>
                <c:pt idx="18">
                  <c:v>3500</c:v>
                </c:pt>
                <c:pt idx="19">
                  <c:v>3500</c:v>
                </c:pt>
                <c:pt idx="20">
                  <c:v>3500</c:v>
                </c:pt>
                <c:pt idx="21">
                  <c:v>3500</c:v>
                </c:pt>
                <c:pt idx="22">
                  <c:v>4000</c:v>
                </c:pt>
                <c:pt idx="23">
                  <c:v>4000</c:v>
                </c:pt>
                <c:pt idx="24">
                  <c:v>4000</c:v>
                </c:pt>
                <c:pt idx="25">
                  <c:v>4500</c:v>
                </c:pt>
                <c:pt idx="26">
                  <c:v>4500</c:v>
                </c:pt>
                <c:pt idx="27">
                  <c:v>4500</c:v>
                </c:pt>
                <c:pt idx="28">
                  <c:v>5000</c:v>
                </c:pt>
                <c:pt idx="29">
                  <c:v>5000</c:v>
                </c:pt>
                <c:pt idx="30">
                  <c:v>5000</c:v>
                </c:pt>
                <c:pt idx="31">
                  <c:v>5500</c:v>
                </c:pt>
                <c:pt idx="32">
                  <c:v>5500</c:v>
                </c:pt>
                <c:pt idx="33">
                  <c:v>5500</c:v>
                </c:pt>
                <c:pt idx="34">
                  <c:v>5500</c:v>
                </c:pt>
                <c:pt idx="35">
                  <c:v>5500</c:v>
                </c:pt>
                <c:pt idx="36">
                  <c:v>6000</c:v>
                </c:pt>
                <c:pt idx="37">
                  <c:v>6000</c:v>
                </c:pt>
                <c:pt idx="38">
                  <c:v>6000</c:v>
                </c:pt>
                <c:pt idx="39">
                  <c:v>6000</c:v>
                </c:pt>
                <c:pt idx="40">
                  <c:v>6000</c:v>
                </c:pt>
                <c:pt idx="41">
                  <c:v>6000</c:v>
                </c:pt>
                <c:pt idx="42">
                  <c:v>6000</c:v>
                </c:pt>
                <c:pt idx="43">
                  <c:v>6000</c:v>
                </c:pt>
                <c:pt idx="44">
                  <c:v>6500</c:v>
                </c:pt>
                <c:pt idx="45">
                  <c:v>6500</c:v>
                </c:pt>
                <c:pt idx="46">
                  <c:v>6500</c:v>
                </c:pt>
                <c:pt idx="47">
                  <c:v>7000</c:v>
                </c:pt>
                <c:pt idx="48">
                  <c:v>7000</c:v>
                </c:pt>
                <c:pt idx="49">
                  <c:v>7000</c:v>
                </c:pt>
                <c:pt idx="50">
                  <c:v>7000</c:v>
                </c:pt>
                <c:pt idx="51">
                  <c:v>7500</c:v>
                </c:pt>
                <c:pt idx="52">
                  <c:v>7500</c:v>
                </c:pt>
                <c:pt idx="53">
                  <c:v>7500</c:v>
                </c:pt>
                <c:pt idx="54">
                  <c:v>7500</c:v>
                </c:pt>
                <c:pt idx="55">
                  <c:v>8000</c:v>
                </c:pt>
                <c:pt idx="56">
                  <c:v>8000</c:v>
                </c:pt>
                <c:pt idx="57">
                  <c:v>8000</c:v>
                </c:pt>
                <c:pt idx="58">
                  <c:v>8000</c:v>
                </c:pt>
                <c:pt idx="59">
                  <c:v>8000</c:v>
                </c:pt>
                <c:pt idx="60">
                  <c:v>8000</c:v>
                </c:pt>
                <c:pt idx="61">
                  <c:v>8000</c:v>
                </c:pt>
                <c:pt idx="62">
                  <c:v>8000</c:v>
                </c:pt>
                <c:pt idx="63">
                  <c:v>8500</c:v>
                </c:pt>
                <c:pt idx="64">
                  <c:v>8500</c:v>
                </c:pt>
                <c:pt idx="65">
                  <c:v>8500</c:v>
                </c:pt>
                <c:pt idx="66">
                  <c:v>8500</c:v>
                </c:pt>
                <c:pt idx="67">
                  <c:v>8500</c:v>
                </c:pt>
                <c:pt idx="68">
                  <c:v>8500</c:v>
                </c:pt>
                <c:pt idx="69">
                  <c:v>8500</c:v>
                </c:pt>
                <c:pt idx="70">
                  <c:v>9000</c:v>
                </c:pt>
                <c:pt idx="71">
                  <c:v>9000</c:v>
                </c:pt>
                <c:pt idx="72">
                  <c:v>9000</c:v>
                </c:pt>
                <c:pt idx="73">
                  <c:v>9000</c:v>
                </c:pt>
                <c:pt idx="74">
                  <c:v>9500</c:v>
                </c:pt>
                <c:pt idx="75">
                  <c:v>9500</c:v>
                </c:pt>
                <c:pt idx="76">
                  <c:v>9500</c:v>
                </c:pt>
                <c:pt idx="77">
                  <c:v>9500</c:v>
                </c:pt>
                <c:pt idx="78">
                  <c:v>9500</c:v>
                </c:pt>
                <c:pt idx="79">
                  <c:v>9500</c:v>
                </c:pt>
                <c:pt idx="80">
                  <c:v>9500</c:v>
                </c:pt>
                <c:pt idx="81">
                  <c:v>9500</c:v>
                </c:pt>
                <c:pt idx="82">
                  <c:v>10000</c:v>
                </c:pt>
                <c:pt idx="83">
                  <c:v>10000</c:v>
                </c:pt>
                <c:pt idx="84">
                  <c:v>10000</c:v>
                </c:pt>
                <c:pt idx="85">
                  <c:v>10000</c:v>
                </c:pt>
                <c:pt idx="86">
                  <c:v>10000</c:v>
                </c:pt>
                <c:pt idx="87">
                  <c:v>10000</c:v>
                </c:pt>
                <c:pt idx="88">
                  <c:v>10000</c:v>
                </c:pt>
                <c:pt idx="89">
                  <c:v>10000</c:v>
                </c:pt>
                <c:pt idx="90">
                  <c:v>10000</c:v>
                </c:pt>
                <c:pt idx="91">
                  <c:v>10500</c:v>
                </c:pt>
                <c:pt idx="92">
                  <c:v>10500</c:v>
                </c:pt>
                <c:pt idx="93">
                  <c:v>10500</c:v>
                </c:pt>
                <c:pt idx="94">
                  <c:v>11000</c:v>
                </c:pt>
                <c:pt idx="95">
                  <c:v>11000</c:v>
                </c:pt>
                <c:pt idx="96">
                  <c:v>11000</c:v>
                </c:pt>
                <c:pt idx="97">
                  <c:v>11000</c:v>
                </c:pt>
                <c:pt idx="98">
                  <c:v>11000</c:v>
                </c:pt>
                <c:pt idx="99">
                  <c:v>11000</c:v>
                </c:pt>
                <c:pt idx="100">
                  <c:v>11000</c:v>
                </c:pt>
                <c:pt idx="101">
                  <c:v>11000</c:v>
                </c:pt>
                <c:pt idx="102">
                  <c:v>11500</c:v>
                </c:pt>
                <c:pt idx="103">
                  <c:v>11500</c:v>
                </c:pt>
                <c:pt idx="104">
                  <c:v>11500</c:v>
                </c:pt>
                <c:pt idx="105">
                  <c:v>11500</c:v>
                </c:pt>
                <c:pt idx="106">
                  <c:v>11500</c:v>
                </c:pt>
                <c:pt idx="107">
                  <c:v>11500</c:v>
                </c:pt>
                <c:pt idx="108">
                  <c:v>11500</c:v>
                </c:pt>
                <c:pt idx="109">
                  <c:v>12000</c:v>
                </c:pt>
                <c:pt idx="110">
                  <c:v>12000</c:v>
                </c:pt>
                <c:pt idx="111">
                  <c:v>12000</c:v>
                </c:pt>
                <c:pt idx="112">
                  <c:v>12000</c:v>
                </c:pt>
                <c:pt idx="113">
                  <c:v>12000</c:v>
                </c:pt>
                <c:pt idx="114">
                  <c:v>12500</c:v>
                </c:pt>
                <c:pt idx="115">
                  <c:v>12500</c:v>
                </c:pt>
                <c:pt idx="116">
                  <c:v>13000</c:v>
                </c:pt>
                <c:pt idx="117">
                  <c:v>13500</c:v>
                </c:pt>
                <c:pt idx="118">
                  <c:v>13500</c:v>
                </c:pt>
                <c:pt idx="119">
                  <c:v>14000</c:v>
                </c:pt>
                <c:pt idx="120">
                  <c:v>14000</c:v>
                </c:pt>
                <c:pt idx="121">
                  <c:v>14000</c:v>
                </c:pt>
                <c:pt idx="122">
                  <c:v>14000</c:v>
                </c:pt>
                <c:pt idx="123">
                  <c:v>14500</c:v>
                </c:pt>
                <c:pt idx="124">
                  <c:v>14500</c:v>
                </c:pt>
                <c:pt idx="125">
                  <c:v>15000</c:v>
                </c:pt>
                <c:pt idx="126">
                  <c:v>15000</c:v>
                </c:pt>
                <c:pt idx="127">
                  <c:v>15000</c:v>
                </c:pt>
                <c:pt idx="128">
                  <c:v>15000</c:v>
                </c:pt>
                <c:pt idx="129">
                  <c:v>15000</c:v>
                </c:pt>
                <c:pt idx="130">
                  <c:v>16000</c:v>
                </c:pt>
                <c:pt idx="131">
                  <c:v>16500</c:v>
                </c:pt>
                <c:pt idx="132">
                  <c:v>16500</c:v>
                </c:pt>
                <c:pt idx="133">
                  <c:v>16500</c:v>
                </c:pt>
                <c:pt idx="134">
                  <c:v>17000</c:v>
                </c:pt>
                <c:pt idx="135">
                  <c:v>17000</c:v>
                </c:pt>
                <c:pt idx="136">
                  <c:v>17500</c:v>
                </c:pt>
                <c:pt idx="137">
                  <c:v>17500</c:v>
                </c:pt>
                <c:pt idx="138">
                  <c:v>18000</c:v>
                </c:pt>
                <c:pt idx="139">
                  <c:v>18500</c:v>
                </c:pt>
                <c:pt idx="140">
                  <c:v>19000</c:v>
                </c:pt>
                <c:pt idx="141">
                  <c:v>19000</c:v>
                </c:pt>
                <c:pt idx="142">
                  <c:v>19000</c:v>
                </c:pt>
                <c:pt idx="143">
                  <c:v>19000</c:v>
                </c:pt>
                <c:pt idx="144">
                  <c:v>19500</c:v>
                </c:pt>
                <c:pt idx="145">
                  <c:v>19500</c:v>
                </c:pt>
                <c:pt idx="146">
                  <c:v>19500</c:v>
                </c:pt>
                <c:pt idx="147">
                  <c:v>19500</c:v>
                </c:pt>
                <c:pt idx="148">
                  <c:v>20000</c:v>
                </c:pt>
                <c:pt idx="149">
                  <c:v>20000</c:v>
                </c:pt>
                <c:pt idx="150">
                  <c:v>20000</c:v>
                </c:pt>
                <c:pt idx="151">
                  <c:v>20000</c:v>
                </c:pt>
                <c:pt idx="152">
                  <c:v>20500</c:v>
                </c:pt>
                <c:pt idx="153">
                  <c:v>20500</c:v>
                </c:pt>
                <c:pt idx="154">
                  <c:v>20500</c:v>
                </c:pt>
                <c:pt idx="155">
                  <c:v>20500</c:v>
                </c:pt>
                <c:pt idx="156">
                  <c:v>21000</c:v>
                </c:pt>
                <c:pt idx="157">
                  <c:v>21000</c:v>
                </c:pt>
                <c:pt idx="158">
                  <c:v>21000</c:v>
                </c:pt>
                <c:pt idx="159">
                  <c:v>21500</c:v>
                </c:pt>
                <c:pt idx="160">
                  <c:v>21500</c:v>
                </c:pt>
                <c:pt idx="161">
                  <c:v>21500</c:v>
                </c:pt>
                <c:pt idx="162">
                  <c:v>21500</c:v>
                </c:pt>
                <c:pt idx="163">
                  <c:v>22000</c:v>
                </c:pt>
                <c:pt idx="164">
                  <c:v>22000</c:v>
                </c:pt>
                <c:pt idx="165">
                  <c:v>22500</c:v>
                </c:pt>
                <c:pt idx="166">
                  <c:v>22500</c:v>
                </c:pt>
                <c:pt idx="167">
                  <c:v>23000</c:v>
                </c:pt>
                <c:pt idx="168">
                  <c:v>23000</c:v>
                </c:pt>
                <c:pt idx="169">
                  <c:v>24000</c:v>
                </c:pt>
                <c:pt idx="170">
                  <c:v>24000</c:v>
                </c:pt>
                <c:pt idx="171">
                  <c:v>24500</c:v>
                </c:pt>
                <c:pt idx="172">
                  <c:v>24500</c:v>
                </c:pt>
                <c:pt idx="173">
                  <c:v>24500</c:v>
                </c:pt>
                <c:pt idx="174">
                  <c:v>25000</c:v>
                </c:pt>
                <c:pt idx="175">
                  <c:v>26000</c:v>
                </c:pt>
                <c:pt idx="176">
                  <c:v>26500</c:v>
                </c:pt>
                <c:pt idx="177">
                  <c:v>26500</c:v>
                </c:pt>
                <c:pt idx="178">
                  <c:v>27000</c:v>
                </c:pt>
                <c:pt idx="179">
                  <c:v>27000</c:v>
                </c:pt>
                <c:pt idx="180">
                  <c:v>27500</c:v>
                </c:pt>
                <c:pt idx="181">
                  <c:v>27500</c:v>
                </c:pt>
                <c:pt idx="182">
                  <c:v>28000</c:v>
                </c:pt>
                <c:pt idx="183">
                  <c:v>28000</c:v>
                </c:pt>
                <c:pt idx="184">
                  <c:v>28500</c:v>
                </c:pt>
                <c:pt idx="185">
                  <c:v>28500</c:v>
                </c:pt>
                <c:pt idx="186">
                  <c:v>28500</c:v>
                </c:pt>
                <c:pt idx="187">
                  <c:v>29500</c:v>
                </c:pt>
                <c:pt idx="188">
                  <c:v>29500</c:v>
                </c:pt>
                <c:pt idx="189">
                  <c:v>31500</c:v>
                </c:pt>
                <c:pt idx="190">
                  <c:v>32000</c:v>
                </c:pt>
                <c:pt idx="191">
                  <c:v>32500</c:v>
                </c:pt>
                <c:pt idx="192">
                  <c:v>32500</c:v>
                </c:pt>
                <c:pt idx="193">
                  <c:v>32500</c:v>
                </c:pt>
                <c:pt idx="194">
                  <c:v>33500</c:v>
                </c:pt>
                <c:pt idx="195">
                  <c:v>34000</c:v>
                </c:pt>
                <c:pt idx="196">
                  <c:v>34000</c:v>
                </c:pt>
                <c:pt idx="197">
                  <c:v>34000</c:v>
                </c:pt>
                <c:pt idx="198">
                  <c:v>36000</c:v>
                </c:pt>
                <c:pt idx="199">
                  <c:v>36000</c:v>
                </c:pt>
                <c:pt idx="200">
                  <c:v>36500</c:v>
                </c:pt>
                <c:pt idx="201">
                  <c:v>37000</c:v>
                </c:pt>
                <c:pt idx="202">
                  <c:v>37500</c:v>
                </c:pt>
                <c:pt idx="203">
                  <c:v>37500</c:v>
                </c:pt>
                <c:pt idx="204">
                  <c:v>38000</c:v>
                </c:pt>
                <c:pt idx="205">
                  <c:v>38500</c:v>
                </c:pt>
                <c:pt idx="206">
                  <c:v>38500</c:v>
                </c:pt>
                <c:pt idx="207">
                  <c:v>39000</c:v>
                </c:pt>
                <c:pt idx="208">
                  <c:v>39500</c:v>
                </c:pt>
                <c:pt idx="209">
                  <c:v>39500</c:v>
                </c:pt>
                <c:pt idx="210">
                  <c:v>40000</c:v>
                </c:pt>
                <c:pt idx="211">
                  <c:v>40500</c:v>
                </c:pt>
                <c:pt idx="212">
                  <c:v>42000</c:v>
                </c:pt>
                <c:pt idx="213">
                  <c:v>42000</c:v>
                </c:pt>
                <c:pt idx="214">
                  <c:v>42500</c:v>
                </c:pt>
                <c:pt idx="215">
                  <c:v>43000</c:v>
                </c:pt>
                <c:pt idx="216">
                  <c:v>44500</c:v>
                </c:pt>
                <c:pt idx="217">
                  <c:v>45000</c:v>
                </c:pt>
                <c:pt idx="218">
                  <c:v>47000</c:v>
                </c:pt>
                <c:pt idx="219">
                  <c:v>47000</c:v>
                </c:pt>
                <c:pt idx="220">
                  <c:v>47000</c:v>
                </c:pt>
                <c:pt idx="221">
                  <c:v>48500</c:v>
                </c:pt>
                <c:pt idx="222">
                  <c:v>49000</c:v>
                </c:pt>
                <c:pt idx="223">
                  <c:v>51500</c:v>
                </c:pt>
                <c:pt idx="224">
                  <c:v>53000</c:v>
                </c:pt>
                <c:pt idx="225">
                  <c:v>54000</c:v>
                </c:pt>
                <c:pt idx="226">
                  <c:v>55500</c:v>
                </c:pt>
                <c:pt idx="227">
                  <c:v>55500</c:v>
                </c:pt>
                <c:pt idx="228">
                  <c:v>56500</c:v>
                </c:pt>
                <c:pt idx="229">
                  <c:v>57500</c:v>
                </c:pt>
                <c:pt idx="230">
                  <c:v>58500</c:v>
                </c:pt>
                <c:pt idx="231">
                  <c:v>58500</c:v>
                </c:pt>
                <c:pt idx="232">
                  <c:v>59000</c:v>
                </c:pt>
                <c:pt idx="233">
                  <c:v>59000</c:v>
                </c:pt>
                <c:pt idx="234">
                  <c:v>60000</c:v>
                </c:pt>
                <c:pt idx="235">
                  <c:v>60500</c:v>
                </c:pt>
                <c:pt idx="236">
                  <c:v>61000</c:v>
                </c:pt>
                <c:pt idx="237">
                  <c:v>61000</c:v>
                </c:pt>
                <c:pt idx="238">
                  <c:v>62000</c:v>
                </c:pt>
                <c:pt idx="239">
                  <c:v>62000</c:v>
                </c:pt>
                <c:pt idx="240">
                  <c:v>62000</c:v>
                </c:pt>
                <c:pt idx="241">
                  <c:v>63000</c:v>
                </c:pt>
                <c:pt idx="242">
                  <c:v>63000</c:v>
                </c:pt>
                <c:pt idx="243">
                  <c:v>64000</c:v>
                </c:pt>
                <c:pt idx="244">
                  <c:v>64500</c:v>
                </c:pt>
                <c:pt idx="245">
                  <c:v>66000</c:v>
                </c:pt>
                <c:pt idx="246">
                  <c:v>66500</c:v>
                </c:pt>
                <c:pt idx="247">
                  <c:v>69500</c:v>
                </c:pt>
                <c:pt idx="248">
                  <c:v>70000</c:v>
                </c:pt>
                <c:pt idx="249">
                  <c:v>70000</c:v>
                </c:pt>
                <c:pt idx="250">
                  <c:v>70500</c:v>
                </c:pt>
                <c:pt idx="251">
                  <c:v>72500</c:v>
                </c:pt>
                <c:pt idx="252">
                  <c:v>75500</c:v>
                </c:pt>
                <c:pt idx="253">
                  <c:v>76500</c:v>
                </c:pt>
                <c:pt idx="254">
                  <c:v>76500</c:v>
                </c:pt>
                <c:pt idx="255">
                  <c:v>78500</c:v>
                </c:pt>
                <c:pt idx="256">
                  <c:v>80000</c:v>
                </c:pt>
                <c:pt idx="257">
                  <c:v>80500</c:v>
                </c:pt>
                <c:pt idx="258">
                  <c:v>81000</c:v>
                </c:pt>
                <c:pt idx="259">
                  <c:v>81000</c:v>
                </c:pt>
                <c:pt idx="260">
                  <c:v>81000</c:v>
                </c:pt>
                <c:pt idx="261">
                  <c:v>81000</c:v>
                </c:pt>
                <c:pt idx="262">
                  <c:v>82000</c:v>
                </c:pt>
                <c:pt idx="263">
                  <c:v>82500</c:v>
                </c:pt>
                <c:pt idx="264">
                  <c:v>83000</c:v>
                </c:pt>
                <c:pt idx="265">
                  <c:v>86500</c:v>
                </c:pt>
                <c:pt idx="266">
                  <c:v>88000</c:v>
                </c:pt>
                <c:pt idx="267">
                  <c:v>88000</c:v>
                </c:pt>
                <c:pt idx="268">
                  <c:v>89500</c:v>
                </c:pt>
                <c:pt idx="269">
                  <c:v>90500</c:v>
                </c:pt>
                <c:pt idx="270">
                  <c:v>91500</c:v>
                </c:pt>
                <c:pt idx="271">
                  <c:v>91500</c:v>
                </c:pt>
                <c:pt idx="272">
                  <c:v>96500</c:v>
                </c:pt>
                <c:pt idx="273">
                  <c:v>97000</c:v>
                </c:pt>
                <c:pt idx="274">
                  <c:v>97500</c:v>
                </c:pt>
                <c:pt idx="275">
                  <c:v>98500</c:v>
                </c:pt>
                <c:pt idx="276">
                  <c:v>101000</c:v>
                </c:pt>
                <c:pt idx="277">
                  <c:v>103000</c:v>
                </c:pt>
                <c:pt idx="278">
                  <c:v>106500</c:v>
                </c:pt>
                <c:pt idx="279">
                  <c:v>107500</c:v>
                </c:pt>
                <c:pt idx="280">
                  <c:v>109500</c:v>
                </c:pt>
                <c:pt idx="281">
                  <c:v>111500</c:v>
                </c:pt>
                <c:pt idx="282">
                  <c:v>116500</c:v>
                </c:pt>
                <c:pt idx="283">
                  <c:v>123500</c:v>
                </c:pt>
                <c:pt idx="284">
                  <c:v>124000</c:v>
                </c:pt>
                <c:pt idx="285">
                  <c:v>129500</c:v>
                </c:pt>
                <c:pt idx="286">
                  <c:v>132500</c:v>
                </c:pt>
                <c:pt idx="287">
                  <c:v>133000</c:v>
                </c:pt>
                <c:pt idx="288">
                  <c:v>134500</c:v>
                </c:pt>
                <c:pt idx="289">
                  <c:v>138500</c:v>
                </c:pt>
                <c:pt idx="290">
                  <c:v>144500</c:v>
                </c:pt>
                <c:pt idx="291">
                  <c:v>145000</c:v>
                </c:pt>
                <c:pt idx="292">
                  <c:v>154500</c:v>
                </c:pt>
                <c:pt idx="293">
                  <c:v>156000</c:v>
                </c:pt>
                <c:pt idx="294">
                  <c:v>158500</c:v>
                </c:pt>
                <c:pt idx="295">
                  <c:v>162500</c:v>
                </c:pt>
                <c:pt idx="296">
                  <c:v>164000</c:v>
                </c:pt>
                <c:pt idx="297">
                  <c:v>172500</c:v>
                </c:pt>
                <c:pt idx="298">
                  <c:v>173000</c:v>
                </c:pt>
                <c:pt idx="299">
                  <c:v>194000</c:v>
                </c:pt>
                <c:pt idx="300">
                  <c:v>200000</c:v>
                </c:pt>
                <c:pt idx="301">
                  <c:v>218000</c:v>
                </c:pt>
                <c:pt idx="302">
                  <c:v>224500</c:v>
                </c:pt>
                <c:pt idx="303">
                  <c:v>226000</c:v>
                </c:pt>
                <c:pt idx="304">
                  <c:v>229000</c:v>
                </c:pt>
                <c:pt idx="305">
                  <c:v>254000</c:v>
                </c:pt>
                <c:pt idx="306">
                  <c:v>270000</c:v>
                </c:pt>
                <c:pt idx="307">
                  <c:v>285500</c:v>
                </c:pt>
                <c:pt idx="308">
                  <c:v>352000</c:v>
                </c:pt>
                <c:pt idx="309">
                  <c:v>456000</c:v>
                </c:pt>
                <c:pt idx="310">
                  <c:v>472000</c:v>
                </c:pt>
                <c:pt idx="311">
                  <c:v>527500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63-4493-98F6-9B2E68FDD0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312592"/>
        <c:axId val="283313072"/>
      </c:scatterChart>
      <c:valAx>
        <c:axId val="28331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313072"/>
        <c:crosses val="autoZero"/>
        <c:crossBetween val="midCat"/>
      </c:valAx>
      <c:valAx>
        <c:axId val="28331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312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Max words (capped)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Max words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Sheet2!$B$2:$B$314</c:f>
              <c:numCache>
                <c:formatCode>#,##0</c:formatCode>
                <c:ptCount val="313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1500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2000</c:v>
                </c:pt>
                <c:pt idx="11">
                  <c:v>2000</c:v>
                </c:pt>
                <c:pt idx="12">
                  <c:v>2500</c:v>
                </c:pt>
                <c:pt idx="13">
                  <c:v>3000</c:v>
                </c:pt>
                <c:pt idx="14">
                  <c:v>3000</c:v>
                </c:pt>
                <c:pt idx="15">
                  <c:v>3000</c:v>
                </c:pt>
                <c:pt idx="16">
                  <c:v>3500</c:v>
                </c:pt>
                <c:pt idx="17">
                  <c:v>3500</c:v>
                </c:pt>
                <c:pt idx="18">
                  <c:v>3500</c:v>
                </c:pt>
                <c:pt idx="19">
                  <c:v>3500</c:v>
                </c:pt>
                <c:pt idx="20">
                  <c:v>3500</c:v>
                </c:pt>
                <c:pt idx="21">
                  <c:v>3500</c:v>
                </c:pt>
                <c:pt idx="22">
                  <c:v>4000</c:v>
                </c:pt>
                <c:pt idx="23">
                  <c:v>4000</c:v>
                </c:pt>
                <c:pt idx="24">
                  <c:v>4000</c:v>
                </c:pt>
                <c:pt idx="25">
                  <c:v>4500</c:v>
                </c:pt>
                <c:pt idx="26">
                  <c:v>4500</c:v>
                </c:pt>
                <c:pt idx="27">
                  <c:v>4500</c:v>
                </c:pt>
                <c:pt idx="28">
                  <c:v>5000</c:v>
                </c:pt>
                <c:pt idx="29">
                  <c:v>5000</c:v>
                </c:pt>
                <c:pt idx="30">
                  <c:v>5000</c:v>
                </c:pt>
                <c:pt idx="31">
                  <c:v>5500</c:v>
                </c:pt>
                <c:pt idx="32">
                  <c:v>5500</c:v>
                </c:pt>
                <c:pt idx="33">
                  <c:v>5500</c:v>
                </c:pt>
                <c:pt idx="34">
                  <c:v>5500</c:v>
                </c:pt>
                <c:pt idx="35">
                  <c:v>5500</c:v>
                </c:pt>
                <c:pt idx="36">
                  <c:v>6000</c:v>
                </c:pt>
                <c:pt idx="37">
                  <c:v>6000</c:v>
                </c:pt>
                <c:pt idx="38">
                  <c:v>6000</c:v>
                </c:pt>
                <c:pt idx="39">
                  <c:v>6000</c:v>
                </c:pt>
                <c:pt idx="40">
                  <c:v>6000</c:v>
                </c:pt>
                <c:pt idx="41">
                  <c:v>6000</c:v>
                </c:pt>
                <c:pt idx="42">
                  <c:v>6000</c:v>
                </c:pt>
                <c:pt idx="43">
                  <c:v>6000</c:v>
                </c:pt>
                <c:pt idx="44">
                  <c:v>6500</c:v>
                </c:pt>
                <c:pt idx="45">
                  <c:v>6500</c:v>
                </c:pt>
                <c:pt idx="46">
                  <c:v>6500</c:v>
                </c:pt>
                <c:pt idx="47">
                  <c:v>7000</c:v>
                </c:pt>
                <c:pt idx="48">
                  <c:v>7000</c:v>
                </c:pt>
                <c:pt idx="49">
                  <c:v>7000</c:v>
                </c:pt>
                <c:pt idx="50">
                  <c:v>7000</c:v>
                </c:pt>
                <c:pt idx="51">
                  <c:v>7500</c:v>
                </c:pt>
                <c:pt idx="52">
                  <c:v>7500</c:v>
                </c:pt>
                <c:pt idx="53">
                  <c:v>7500</c:v>
                </c:pt>
                <c:pt idx="54">
                  <c:v>7500</c:v>
                </c:pt>
                <c:pt idx="55">
                  <c:v>8000</c:v>
                </c:pt>
                <c:pt idx="56">
                  <c:v>8000</c:v>
                </c:pt>
                <c:pt idx="57">
                  <c:v>8000</c:v>
                </c:pt>
                <c:pt idx="58">
                  <c:v>8000</c:v>
                </c:pt>
                <c:pt idx="59">
                  <c:v>8000</c:v>
                </c:pt>
                <c:pt idx="60">
                  <c:v>8000</c:v>
                </c:pt>
                <c:pt idx="61">
                  <c:v>8000</c:v>
                </c:pt>
                <c:pt idx="62">
                  <c:v>8000</c:v>
                </c:pt>
                <c:pt idx="63">
                  <c:v>8500</c:v>
                </c:pt>
                <c:pt idx="64">
                  <c:v>8500</c:v>
                </c:pt>
                <c:pt idx="65">
                  <c:v>8500</c:v>
                </c:pt>
                <c:pt idx="66">
                  <c:v>8500</c:v>
                </c:pt>
                <c:pt idx="67">
                  <c:v>8500</c:v>
                </c:pt>
                <c:pt idx="68">
                  <c:v>8500</c:v>
                </c:pt>
                <c:pt idx="69">
                  <c:v>8500</c:v>
                </c:pt>
                <c:pt idx="70">
                  <c:v>9000</c:v>
                </c:pt>
                <c:pt idx="71">
                  <c:v>9000</c:v>
                </c:pt>
                <c:pt idx="72">
                  <c:v>9000</c:v>
                </c:pt>
                <c:pt idx="73">
                  <c:v>9000</c:v>
                </c:pt>
                <c:pt idx="74">
                  <c:v>9500</c:v>
                </c:pt>
                <c:pt idx="75">
                  <c:v>9500</c:v>
                </c:pt>
                <c:pt idx="76">
                  <c:v>9500</c:v>
                </c:pt>
                <c:pt idx="77">
                  <c:v>9500</c:v>
                </c:pt>
                <c:pt idx="78">
                  <c:v>9500</c:v>
                </c:pt>
                <c:pt idx="79">
                  <c:v>9500</c:v>
                </c:pt>
                <c:pt idx="80">
                  <c:v>9500</c:v>
                </c:pt>
                <c:pt idx="81">
                  <c:v>9500</c:v>
                </c:pt>
                <c:pt idx="82">
                  <c:v>10000</c:v>
                </c:pt>
                <c:pt idx="83">
                  <c:v>10000</c:v>
                </c:pt>
                <c:pt idx="84">
                  <c:v>10000</c:v>
                </c:pt>
                <c:pt idx="85">
                  <c:v>10000</c:v>
                </c:pt>
                <c:pt idx="86">
                  <c:v>10000</c:v>
                </c:pt>
                <c:pt idx="87">
                  <c:v>10000</c:v>
                </c:pt>
                <c:pt idx="88">
                  <c:v>10000</c:v>
                </c:pt>
                <c:pt idx="89">
                  <c:v>10000</c:v>
                </c:pt>
                <c:pt idx="90">
                  <c:v>10000</c:v>
                </c:pt>
                <c:pt idx="91">
                  <c:v>10500</c:v>
                </c:pt>
                <c:pt idx="92">
                  <c:v>10500</c:v>
                </c:pt>
                <c:pt idx="93">
                  <c:v>10500</c:v>
                </c:pt>
                <c:pt idx="94">
                  <c:v>11000</c:v>
                </c:pt>
                <c:pt idx="95">
                  <c:v>11000</c:v>
                </c:pt>
                <c:pt idx="96">
                  <c:v>11000</c:v>
                </c:pt>
                <c:pt idx="97">
                  <c:v>11000</c:v>
                </c:pt>
                <c:pt idx="98">
                  <c:v>11000</c:v>
                </c:pt>
                <c:pt idx="99">
                  <c:v>11000</c:v>
                </c:pt>
                <c:pt idx="100">
                  <c:v>11000</c:v>
                </c:pt>
                <c:pt idx="101">
                  <c:v>11000</c:v>
                </c:pt>
                <c:pt idx="102">
                  <c:v>11500</c:v>
                </c:pt>
                <c:pt idx="103">
                  <c:v>11500</c:v>
                </c:pt>
                <c:pt idx="104">
                  <c:v>11500</c:v>
                </c:pt>
                <c:pt idx="105">
                  <c:v>11500</c:v>
                </c:pt>
                <c:pt idx="106">
                  <c:v>11500</c:v>
                </c:pt>
                <c:pt idx="107">
                  <c:v>11500</c:v>
                </c:pt>
                <c:pt idx="108">
                  <c:v>11500</c:v>
                </c:pt>
                <c:pt idx="109">
                  <c:v>12000</c:v>
                </c:pt>
                <c:pt idx="110">
                  <c:v>12000</c:v>
                </c:pt>
                <c:pt idx="111">
                  <c:v>12000</c:v>
                </c:pt>
                <c:pt idx="112">
                  <c:v>12000</c:v>
                </c:pt>
                <c:pt idx="113">
                  <c:v>12000</c:v>
                </c:pt>
                <c:pt idx="114">
                  <c:v>12500</c:v>
                </c:pt>
                <c:pt idx="115">
                  <c:v>12500</c:v>
                </c:pt>
                <c:pt idx="116">
                  <c:v>13000</c:v>
                </c:pt>
                <c:pt idx="117">
                  <c:v>13500</c:v>
                </c:pt>
                <c:pt idx="118">
                  <c:v>13500</c:v>
                </c:pt>
                <c:pt idx="119">
                  <c:v>14000</c:v>
                </c:pt>
                <c:pt idx="120">
                  <c:v>14000</c:v>
                </c:pt>
                <c:pt idx="121">
                  <c:v>14000</c:v>
                </c:pt>
                <c:pt idx="122">
                  <c:v>14000</c:v>
                </c:pt>
                <c:pt idx="123">
                  <c:v>14500</c:v>
                </c:pt>
                <c:pt idx="124">
                  <c:v>14500</c:v>
                </c:pt>
                <c:pt idx="125">
                  <c:v>15000</c:v>
                </c:pt>
                <c:pt idx="126">
                  <c:v>15000</c:v>
                </c:pt>
                <c:pt idx="127">
                  <c:v>15000</c:v>
                </c:pt>
                <c:pt idx="128">
                  <c:v>15000</c:v>
                </c:pt>
                <c:pt idx="129">
                  <c:v>15000</c:v>
                </c:pt>
                <c:pt idx="130">
                  <c:v>16000</c:v>
                </c:pt>
                <c:pt idx="131">
                  <c:v>16500</c:v>
                </c:pt>
                <c:pt idx="132">
                  <c:v>16500</c:v>
                </c:pt>
                <c:pt idx="133">
                  <c:v>16500</c:v>
                </c:pt>
                <c:pt idx="134">
                  <c:v>17000</c:v>
                </c:pt>
                <c:pt idx="135">
                  <c:v>17000</c:v>
                </c:pt>
                <c:pt idx="136">
                  <c:v>17500</c:v>
                </c:pt>
                <c:pt idx="137">
                  <c:v>17500</c:v>
                </c:pt>
                <c:pt idx="138">
                  <c:v>18000</c:v>
                </c:pt>
                <c:pt idx="139">
                  <c:v>18500</c:v>
                </c:pt>
                <c:pt idx="140">
                  <c:v>19000</c:v>
                </c:pt>
                <c:pt idx="141">
                  <c:v>19000</c:v>
                </c:pt>
                <c:pt idx="142">
                  <c:v>19000</c:v>
                </c:pt>
                <c:pt idx="143">
                  <c:v>19000</c:v>
                </c:pt>
                <c:pt idx="144">
                  <c:v>19500</c:v>
                </c:pt>
                <c:pt idx="145">
                  <c:v>19500</c:v>
                </c:pt>
                <c:pt idx="146">
                  <c:v>19500</c:v>
                </c:pt>
                <c:pt idx="147">
                  <c:v>19500</c:v>
                </c:pt>
                <c:pt idx="148">
                  <c:v>20000</c:v>
                </c:pt>
                <c:pt idx="149">
                  <c:v>20000</c:v>
                </c:pt>
                <c:pt idx="150">
                  <c:v>20000</c:v>
                </c:pt>
                <c:pt idx="151">
                  <c:v>20000</c:v>
                </c:pt>
                <c:pt idx="152">
                  <c:v>20500</c:v>
                </c:pt>
                <c:pt idx="153">
                  <c:v>20500</c:v>
                </c:pt>
                <c:pt idx="154">
                  <c:v>20500</c:v>
                </c:pt>
                <c:pt idx="155">
                  <c:v>20500</c:v>
                </c:pt>
                <c:pt idx="156">
                  <c:v>21000</c:v>
                </c:pt>
                <c:pt idx="157">
                  <c:v>21000</c:v>
                </c:pt>
                <c:pt idx="158">
                  <c:v>21000</c:v>
                </c:pt>
                <c:pt idx="159">
                  <c:v>21500</c:v>
                </c:pt>
                <c:pt idx="160">
                  <c:v>21500</c:v>
                </c:pt>
                <c:pt idx="161">
                  <c:v>21500</c:v>
                </c:pt>
                <c:pt idx="162">
                  <c:v>21500</c:v>
                </c:pt>
                <c:pt idx="163">
                  <c:v>22000</c:v>
                </c:pt>
                <c:pt idx="164">
                  <c:v>22000</c:v>
                </c:pt>
                <c:pt idx="165">
                  <c:v>22500</c:v>
                </c:pt>
                <c:pt idx="166">
                  <c:v>22500</c:v>
                </c:pt>
                <c:pt idx="167">
                  <c:v>23000</c:v>
                </c:pt>
                <c:pt idx="168">
                  <c:v>23000</c:v>
                </c:pt>
                <c:pt idx="169">
                  <c:v>24000</c:v>
                </c:pt>
                <c:pt idx="170">
                  <c:v>24000</c:v>
                </c:pt>
                <c:pt idx="171">
                  <c:v>24500</c:v>
                </c:pt>
                <c:pt idx="172">
                  <c:v>24500</c:v>
                </c:pt>
                <c:pt idx="173">
                  <c:v>24500</c:v>
                </c:pt>
                <c:pt idx="174">
                  <c:v>25000</c:v>
                </c:pt>
                <c:pt idx="175">
                  <c:v>26000</c:v>
                </c:pt>
                <c:pt idx="176">
                  <c:v>26500</c:v>
                </c:pt>
                <c:pt idx="177">
                  <c:v>26500</c:v>
                </c:pt>
                <c:pt idx="178">
                  <c:v>27000</c:v>
                </c:pt>
                <c:pt idx="179">
                  <c:v>27000</c:v>
                </c:pt>
                <c:pt idx="180">
                  <c:v>27500</c:v>
                </c:pt>
                <c:pt idx="181">
                  <c:v>27500</c:v>
                </c:pt>
                <c:pt idx="182">
                  <c:v>28000</c:v>
                </c:pt>
                <c:pt idx="183">
                  <c:v>28000</c:v>
                </c:pt>
                <c:pt idx="184">
                  <c:v>28500</c:v>
                </c:pt>
                <c:pt idx="185">
                  <c:v>28500</c:v>
                </c:pt>
                <c:pt idx="186">
                  <c:v>28500</c:v>
                </c:pt>
                <c:pt idx="187">
                  <c:v>29500</c:v>
                </c:pt>
                <c:pt idx="188">
                  <c:v>29500</c:v>
                </c:pt>
                <c:pt idx="189">
                  <c:v>31500</c:v>
                </c:pt>
                <c:pt idx="190">
                  <c:v>32000</c:v>
                </c:pt>
                <c:pt idx="191">
                  <c:v>32500</c:v>
                </c:pt>
                <c:pt idx="192">
                  <c:v>32500</c:v>
                </c:pt>
                <c:pt idx="193">
                  <c:v>32500</c:v>
                </c:pt>
                <c:pt idx="194">
                  <c:v>33500</c:v>
                </c:pt>
                <c:pt idx="195">
                  <c:v>34000</c:v>
                </c:pt>
                <c:pt idx="196">
                  <c:v>34000</c:v>
                </c:pt>
                <c:pt idx="197">
                  <c:v>34000</c:v>
                </c:pt>
                <c:pt idx="198">
                  <c:v>36000</c:v>
                </c:pt>
                <c:pt idx="199">
                  <c:v>36000</c:v>
                </c:pt>
                <c:pt idx="200">
                  <c:v>36500</c:v>
                </c:pt>
                <c:pt idx="201">
                  <c:v>37000</c:v>
                </c:pt>
                <c:pt idx="202">
                  <c:v>37500</c:v>
                </c:pt>
                <c:pt idx="203">
                  <c:v>37500</c:v>
                </c:pt>
                <c:pt idx="204">
                  <c:v>38000</c:v>
                </c:pt>
                <c:pt idx="205">
                  <c:v>38500</c:v>
                </c:pt>
                <c:pt idx="206">
                  <c:v>38500</c:v>
                </c:pt>
                <c:pt idx="207">
                  <c:v>39000</c:v>
                </c:pt>
                <c:pt idx="208">
                  <c:v>39500</c:v>
                </c:pt>
                <c:pt idx="209">
                  <c:v>39500</c:v>
                </c:pt>
                <c:pt idx="210">
                  <c:v>40000</c:v>
                </c:pt>
                <c:pt idx="211">
                  <c:v>40500</c:v>
                </c:pt>
                <c:pt idx="212">
                  <c:v>42000</c:v>
                </c:pt>
                <c:pt idx="213">
                  <c:v>42000</c:v>
                </c:pt>
                <c:pt idx="214">
                  <c:v>42500</c:v>
                </c:pt>
                <c:pt idx="215">
                  <c:v>43000</c:v>
                </c:pt>
                <c:pt idx="216">
                  <c:v>44500</c:v>
                </c:pt>
                <c:pt idx="217">
                  <c:v>45000</c:v>
                </c:pt>
                <c:pt idx="218">
                  <c:v>47000</c:v>
                </c:pt>
                <c:pt idx="219">
                  <c:v>47000</c:v>
                </c:pt>
                <c:pt idx="220">
                  <c:v>47000</c:v>
                </c:pt>
                <c:pt idx="221">
                  <c:v>48500</c:v>
                </c:pt>
                <c:pt idx="222">
                  <c:v>49000</c:v>
                </c:pt>
                <c:pt idx="223">
                  <c:v>51500</c:v>
                </c:pt>
                <c:pt idx="224">
                  <c:v>53000</c:v>
                </c:pt>
                <c:pt idx="225">
                  <c:v>54000</c:v>
                </c:pt>
                <c:pt idx="226">
                  <c:v>55500</c:v>
                </c:pt>
                <c:pt idx="227">
                  <c:v>55500</c:v>
                </c:pt>
                <c:pt idx="228">
                  <c:v>56500</c:v>
                </c:pt>
                <c:pt idx="229">
                  <c:v>57500</c:v>
                </c:pt>
                <c:pt idx="230">
                  <c:v>58500</c:v>
                </c:pt>
                <c:pt idx="231">
                  <c:v>58500</c:v>
                </c:pt>
                <c:pt idx="232">
                  <c:v>59000</c:v>
                </c:pt>
                <c:pt idx="233">
                  <c:v>59000</c:v>
                </c:pt>
                <c:pt idx="234">
                  <c:v>60000</c:v>
                </c:pt>
                <c:pt idx="235">
                  <c:v>60500</c:v>
                </c:pt>
                <c:pt idx="236">
                  <c:v>61000</c:v>
                </c:pt>
                <c:pt idx="237">
                  <c:v>61000</c:v>
                </c:pt>
                <c:pt idx="238">
                  <c:v>62000</c:v>
                </c:pt>
                <c:pt idx="239">
                  <c:v>62000</c:v>
                </c:pt>
                <c:pt idx="240">
                  <c:v>62000</c:v>
                </c:pt>
                <c:pt idx="241">
                  <c:v>63000</c:v>
                </c:pt>
                <c:pt idx="242">
                  <c:v>63000</c:v>
                </c:pt>
                <c:pt idx="243">
                  <c:v>64000</c:v>
                </c:pt>
                <c:pt idx="244">
                  <c:v>64500</c:v>
                </c:pt>
                <c:pt idx="245">
                  <c:v>66000</c:v>
                </c:pt>
                <c:pt idx="246">
                  <c:v>66500</c:v>
                </c:pt>
                <c:pt idx="247">
                  <c:v>69500</c:v>
                </c:pt>
                <c:pt idx="248">
                  <c:v>70000</c:v>
                </c:pt>
                <c:pt idx="249">
                  <c:v>70000</c:v>
                </c:pt>
                <c:pt idx="250">
                  <c:v>70500</c:v>
                </c:pt>
                <c:pt idx="251">
                  <c:v>72500</c:v>
                </c:pt>
                <c:pt idx="252">
                  <c:v>75500</c:v>
                </c:pt>
                <c:pt idx="253">
                  <c:v>76500</c:v>
                </c:pt>
                <c:pt idx="254">
                  <c:v>76500</c:v>
                </c:pt>
                <c:pt idx="255">
                  <c:v>78500</c:v>
                </c:pt>
                <c:pt idx="256">
                  <c:v>80000</c:v>
                </c:pt>
                <c:pt idx="257">
                  <c:v>80500</c:v>
                </c:pt>
                <c:pt idx="258">
                  <c:v>81000</c:v>
                </c:pt>
                <c:pt idx="259">
                  <c:v>81000</c:v>
                </c:pt>
                <c:pt idx="260">
                  <c:v>81000</c:v>
                </c:pt>
                <c:pt idx="261">
                  <c:v>81000</c:v>
                </c:pt>
                <c:pt idx="262">
                  <c:v>82000</c:v>
                </c:pt>
                <c:pt idx="263">
                  <c:v>82500</c:v>
                </c:pt>
                <c:pt idx="264">
                  <c:v>83000</c:v>
                </c:pt>
                <c:pt idx="265">
                  <c:v>86500</c:v>
                </c:pt>
                <c:pt idx="266">
                  <c:v>88000</c:v>
                </c:pt>
                <c:pt idx="267">
                  <c:v>88000</c:v>
                </c:pt>
                <c:pt idx="268">
                  <c:v>89500</c:v>
                </c:pt>
                <c:pt idx="269">
                  <c:v>90500</c:v>
                </c:pt>
                <c:pt idx="270">
                  <c:v>91500</c:v>
                </c:pt>
                <c:pt idx="271">
                  <c:v>91500</c:v>
                </c:pt>
                <c:pt idx="272">
                  <c:v>96500</c:v>
                </c:pt>
                <c:pt idx="273">
                  <c:v>97000</c:v>
                </c:pt>
                <c:pt idx="274">
                  <c:v>97500</c:v>
                </c:pt>
                <c:pt idx="275">
                  <c:v>98500</c:v>
                </c:pt>
                <c:pt idx="276">
                  <c:v>101000</c:v>
                </c:pt>
                <c:pt idx="277">
                  <c:v>103000</c:v>
                </c:pt>
                <c:pt idx="278">
                  <c:v>106500</c:v>
                </c:pt>
                <c:pt idx="279">
                  <c:v>107500</c:v>
                </c:pt>
                <c:pt idx="280">
                  <c:v>109500</c:v>
                </c:pt>
                <c:pt idx="281">
                  <c:v>111500</c:v>
                </c:pt>
                <c:pt idx="282">
                  <c:v>116500</c:v>
                </c:pt>
                <c:pt idx="283">
                  <c:v>123500</c:v>
                </c:pt>
                <c:pt idx="284">
                  <c:v>124000</c:v>
                </c:pt>
                <c:pt idx="285">
                  <c:v>129500</c:v>
                </c:pt>
                <c:pt idx="286">
                  <c:v>132500</c:v>
                </c:pt>
                <c:pt idx="287">
                  <c:v>133000</c:v>
                </c:pt>
                <c:pt idx="288">
                  <c:v>134500</c:v>
                </c:pt>
                <c:pt idx="289">
                  <c:v>138500</c:v>
                </c:pt>
                <c:pt idx="290">
                  <c:v>144500</c:v>
                </c:pt>
                <c:pt idx="291">
                  <c:v>145000</c:v>
                </c:pt>
                <c:pt idx="292">
                  <c:v>154500</c:v>
                </c:pt>
                <c:pt idx="293">
                  <c:v>156000</c:v>
                </c:pt>
                <c:pt idx="294">
                  <c:v>158500</c:v>
                </c:pt>
                <c:pt idx="295">
                  <c:v>162500</c:v>
                </c:pt>
                <c:pt idx="296">
                  <c:v>164000</c:v>
                </c:pt>
                <c:pt idx="297">
                  <c:v>172500</c:v>
                </c:pt>
                <c:pt idx="298">
                  <c:v>173000</c:v>
                </c:pt>
                <c:pt idx="299">
                  <c:v>194000</c:v>
                </c:pt>
                <c:pt idx="300">
                  <c:v>200000</c:v>
                </c:pt>
                <c:pt idx="301">
                  <c:v>218000</c:v>
                </c:pt>
                <c:pt idx="302">
                  <c:v>224500</c:v>
                </c:pt>
                <c:pt idx="303">
                  <c:v>226000</c:v>
                </c:pt>
                <c:pt idx="304">
                  <c:v>229000</c:v>
                </c:pt>
                <c:pt idx="305">
                  <c:v>254000</c:v>
                </c:pt>
                <c:pt idx="306">
                  <c:v>270000</c:v>
                </c:pt>
                <c:pt idx="307">
                  <c:v>285500</c:v>
                </c:pt>
                <c:pt idx="308">
                  <c:v>352000</c:v>
                </c:pt>
                <c:pt idx="309">
                  <c:v>456000</c:v>
                </c:pt>
                <c:pt idx="310">
                  <c:v>472000</c:v>
                </c:pt>
                <c:pt idx="311">
                  <c:v>527500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E7F-4BE0-B651-92E0AAF43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3312592"/>
        <c:axId val="283313072"/>
      </c:scatterChart>
      <c:valAx>
        <c:axId val="28331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313072"/>
        <c:crosses val="autoZero"/>
        <c:crossBetween val="midCat"/>
      </c:valAx>
      <c:valAx>
        <c:axId val="283313072"/>
        <c:scaling>
          <c:orientation val="minMax"/>
          <c:max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312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0:21:13.47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16 0 24575,'-1'2'0,"-1"0"0,0 0 0,1 1 0,0-1 0,-1 0 0,1 0 0,0 1 0,0-1 0,0 1 0,1-1 0,-1 1 0,1-1 0,-1 1 0,1-1 0,0 1 0,0-1 0,0 1 0,0-1 0,0 1 0,1 0 0,-1-1 0,1 1 0,-1-1 0,3 5 0,4 11 0,0-1 0,2 1 0,0-1 0,1-1 0,1 0 0,15 18 0,7 4 0,48 42 0,426 315-17,-371-296-130,1021 701-728,-427-360 181,32-54-326,-146-144 351,13-28-661,-333-115 1213,1855 590-1779,-1235-404 1528,447 126 253,48-65 115,-480-126 0,-91 18-257,-15 31-172,-274-87 301,-190-67 213,371 124 167,-563-176 258,183 96 0,-237-97 625,-2 5 0,134 106 1,-176-115-336,40 31 832,-89-74-1415,0 0 0,1-2-1,29 13 1,-43-22-217,0-1 0,-1 0 0,1-1 0,1 1 0,-1-2 0,0 0 0,18 1 0,-26-2-19,-1 0 0,1 0-1,-1-1 1,1 1 0,-1 0 0,0 0-1,1 0 1,-1-1 0,1 1 0,-1 0-1,0 0 1,1-1 0,-1 1 0,0 0-1,1-1 1,-1 1 0,0 0 0,0-1-1,1 1 1,-1-1 0,0 1 0,0 0-1,0-1 1,1 1 0,-1-1 0,0 1-1,0-1 1,0 1 0,0-1 0,0 1-1,0 0 1,0-1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7T10:21:14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 5424 24575,'-4'3'0,"10"2"0,15 8 0,-10-8 0,1-1 0,0 1 0,0-2 0,1 0 0,-1 0 0,1-1 0,-1 0 0,1-1 0,0-1 0,15-1 0,22-4 0,61-13 0,-105 17 0,307-76 39,1-21-127,-207 63-27,148-50-543,47-25 318,45-23-482,59-25-161,62-29 0,74-33 0,70-34 0,58-22 0,-154 65 269,1935-770-2504,-603 302 1800,24 75 1399,-847 316 19,-601 171 0,1221-321-1106,8 88 1552,-1354 301 3,-262 43-289,279-38 1180,-1 28 2924,-306 16-4102,18 1 1410,34-5 0,-54 4-1368,0-1 1,0-1-1,0 0 1,0 1-1,0-2 0,-1 1 1,1-1-1,-1 0 1,12-8-1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AF2C9-35B2-460E-8FF9-6E6858C3675A}" type="datetimeFigureOut">
              <a:rPr lang="en-GB" smtClean="0"/>
              <a:t>06/06/2025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26699-E148-466C-AFDB-5343868BE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40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losion/spaCy/discussions/914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time I’ll start with a bit of a recap</a:t>
            </a:r>
          </a:p>
          <a:p>
            <a:r>
              <a:rPr lang="en-GB"/>
              <a:t>Then I’ll talk about some new things I’ve done since last time</a:t>
            </a:r>
          </a:p>
          <a:p>
            <a:r>
              <a:rPr lang="en-GB"/>
              <a:t>Couple of demos and a couple of exercises along the way</a:t>
            </a:r>
          </a:p>
          <a:p>
            <a:r>
              <a:rPr lang="en-GB"/>
              <a:t>Slightly worried by how many slides I’ve produced, we might skip some bits!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806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that was the recap.</a:t>
            </a:r>
          </a:p>
          <a:p>
            <a:r>
              <a:rPr lang="en-GB"/>
              <a:t>Since then I’ve been fiddling around with a few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Pulled works.json into a database, which makes working with metadata much more practical then using “normal” JSON tools on a gigantic JSON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For example, makes it easier to filter out texts that are in the catalogue but not held by Wellcome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Or to make models of texts with no subject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Though I haven’t actually done either thing yet!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More relevant for today: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Tried modelling texts with and without named entities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Means that the modelling will see the text in different forms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Which could result in different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Split texts up into smaller chunks and building topics based on those smaller chunks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It’s actually the smaller chunks where I think this gets more useful for search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Should result in topics that more accurately reflect the text that they are based upon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And take us directly to those bits of text, so that we can see whether they are relevant or not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For time reasons, did this just on texts from the 1750s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So today is somewhat about “comparing stuff”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Which leads me to one more caution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There are a few variables already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Different topic counts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Different processing of the text before we build the models (preprocessing)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Different corpora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This leads to an explosion of possibilities to look at, more than I can look at even in a shallow way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And it also means that where we observe some point of comparison, it can be difficult to know _why_ things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112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59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Named entities are, well, entities with names</a:t>
            </a:r>
          </a:p>
          <a:p>
            <a:r>
              <a:rPr lang="en-GB"/>
              <a:t>Very broadly can think of these as proper nouns</a:t>
            </a:r>
          </a:p>
          <a:p>
            <a:r>
              <a:rPr lang="en-GB"/>
              <a:t>But the scope can be wider than that, including e.g. monetary values, measures of quantity, </a:t>
            </a:r>
          </a:p>
          <a:p>
            <a:r>
              <a:rPr lang="en-GB"/>
              <a:t>Was curious about the effect of taking at least proper nouns out</a:t>
            </a:r>
          </a:p>
          <a:p>
            <a:endParaRPr lang="en-GB"/>
          </a:p>
          <a:p>
            <a:r>
              <a:rPr lang="en-GB"/>
              <a:t>I think definitely in some cases named entities seem to tell us something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e.g. here on the top left perhaps this (topic, subject) cloud pair says something about the scope of botany</a:t>
            </a:r>
          </a:p>
          <a:p>
            <a:r>
              <a:rPr lang="en-GB"/>
              <a:t>But perhaps they also mask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Would I think this was a “botany” cloud if I did not have the “subject” cloud next to it?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On the other hand, might there be some “meaning” in this right-hand topic that would be more clear if names and titles weren’t dominating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As usual with this project, I’ve approached this in a very simple way – anything that spaCy considered a named entity got discarded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For particular kinds of research question you might want to discard only certain kinds of entity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Or discard everything _except_ certain kinds of entity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My guess is that just discarding _all_ named entities is too crude, but anyway we can have a look at the effect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[Can see a claimed list of SpaCey entity types, at some point in time, here: </a:t>
            </a:r>
            <a:r>
              <a:rPr lang="en-GB">
                <a:hlinkClick r:id="rId3"/>
              </a:rPr>
              <a:t>List of all supported Named Entities · explosion/spaCy · Discussion #9147 (github.com)</a:t>
            </a:r>
            <a:r>
              <a:rPr lang="en-GB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55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show an example of entity removal, here is a screenshot from a text comparison tool</a:t>
            </a:r>
          </a:p>
          <a:p>
            <a:r>
              <a:rPr lang="en-GB"/>
              <a:t>Don’t worry too much about all the highlighting, the important bits are the red boxes</a:t>
            </a:r>
          </a:p>
          <a:p>
            <a:endParaRPr lang="en-GB"/>
          </a:p>
          <a:p>
            <a:r>
              <a:rPr lang="en-GB"/>
              <a:t>The text on the left here is just before the entities are removed</a:t>
            </a:r>
          </a:p>
          <a:p>
            <a:r>
              <a:rPr lang="en-GB"/>
              <a:t>It has already been through some transformations, but the entities are still there</a:t>
            </a:r>
          </a:p>
          <a:p>
            <a:r>
              <a:rPr lang="en-GB"/>
              <a:t>The text on the right has entities removed</a:t>
            </a:r>
          </a:p>
          <a:p>
            <a:r>
              <a:rPr lang="en-GB"/>
              <a:t>But so far as I can see the main effect here is that the number “2” (which is actually a page number, but the “B” goes with it) and the word “year” have been removed – but, curiously, not “hour”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Perhaps not the best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does emphasise that named entities are not necessarily just “proper nouns”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that I should probably have been more discerning in what I stripped out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So there is some danger that what I have done here is largely to remove a few words at random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But assuming just for now that removing _all_ named entities somehow makes sense, what is the effect of doing so?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97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that all took a while to explain</a:t>
            </a:r>
          </a:p>
          <a:p>
            <a:r>
              <a:rPr lang="en-GB"/>
              <a:t>How much difference does it make if we remove the named entities?</a:t>
            </a:r>
          </a:p>
          <a:p>
            <a:r>
              <a:rPr lang="en-GB"/>
              <a:t>In the 10-topic view of the corpus I think the answer is “not much”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it is hard to be sure, it would take some time to analyze properly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/>
              <a:t>I went through the 10 topic views with and without named entities and tried to get a sense of what they might mean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So 2 versions of the 10-topic view of the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when I tried make connections between the topics in the two versions, some seemed similar to 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Let’s not do all 10, but a couple of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Here we have an example of a topic that looked very similar in both cases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Topic 8 is more differentiated – it has 3 very large words, then quite a gap to the smaller words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We could argue that it is more distinctive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But in terms of “what the topic is about”, feels about the same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So it is something like the same topic, with a different emphasis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35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These ones don’t seem connected</a:t>
            </a:r>
          </a:p>
          <a:p>
            <a:r>
              <a:rPr lang="en-GB"/>
              <a:t>When looking through the 10 topics from each condition, they seemed more similar to one another than to any of the other possibilities</a:t>
            </a:r>
          </a:p>
          <a:p>
            <a:r>
              <a:rPr lang="en-GB"/>
              <a:t>But I think they’re different really</a:t>
            </a:r>
          </a:p>
          <a:p>
            <a:r>
              <a:rPr lang="en-GB"/>
              <a:t>The one on the left, </a:t>
            </a:r>
            <a:r>
              <a:rPr lang="en-GB" b="1"/>
              <a:t>with</a:t>
            </a:r>
            <a:r>
              <a:rPr lang="en-GB"/>
              <a:t> the named entities, feels more abstractly scientific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Both because of words like “time” and “motion” which, in combination with “body”, feel like physics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because of the subject cloud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one on the right seems from the topic to be more about anatomy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“motion” and “body” also fit with astronomy, which is also large in the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I suppose this could point to something meaningful, given the importance of astrology in the past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my gut feeling is that it’ll turn out to be conincidental, more to do with those shared 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document titles clouds, which I could not fit into this slide, are quite different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ones that go with the left-hand topic sound very much like scientific treatises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ones that go with the right-hand topic sound very much like anatomy specifically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So the entity removal seems to make a real difference here – there is no “anatomy” in the “with entities” list, and no “science” in the “without entities”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5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you can use handouts or the web interface for this</a:t>
            </a:r>
          </a:p>
          <a:p>
            <a:r>
              <a:rPr lang="en-GB"/>
              <a:t>For looking at a bunch of topics at once, I do think the paper can be easier</a:t>
            </a:r>
          </a:p>
          <a:p>
            <a:r>
              <a:rPr lang="en-GB"/>
              <a:t>The exercise is just to compare “with entities” and “without entities” topics, looking for similarities and differences</a:t>
            </a:r>
          </a:p>
          <a:p>
            <a:r>
              <a:rPr lang="en-GB"/>
              <a:t>I’ve annotated the paper ones with my labels and which topic in the “other” list seemed most similar</a:t>
            </a:r>
          </a:p>
          <a:p>
            <a:r>
              <a:rPr lang="en-GB"/>
              <a:t>While you’re doing it, please think about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How you’re going about the comparison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What else you would need to do the comparison properly, e.g.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Access to the texts themselves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More information about the texts in the cloud (if so, what?)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Different tools, interfaces, visualisations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34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67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Everything so far has been dealing with a “whole 18</a:t>
            </a:r>
            <a:r>
              <a:rPr lang="en-GB" baseline="30000"/>
              <a:t>th</a:t>
            </a:r>
            <a:r>
              <a:rPr lang="en-GB"/>
              <a:t> century” corpus</a:t>
            </a:r>
          </a:p>
          <a:p>
            <a:r>
              <a:rPr lang="en-GB"/>
              <a:t>And topics have been built by feeding the modeller whole texts at a time</a:t>
            </a:r>
          </a:p>
          <a:p>
            <a:r>
              <a:rPr lang="en-GB"/>
              <a:t>I read somewhere that very small chunks of text are best for topic modelling</a:t>
            </a:r>
          </a:p>
          <a:p>
            <a:r>
              <a:rPr lang="en-GB"/>
              <a:t>I don’t know how true this is, but certainly it would be useful for search if we were working with a finer grain than “whole book”</a:t>
            </a:r>
          </a:p>
          <a:p>
            <a:r>
              <a:rPr lang="en-GB"/>
              <a:t>We need to be able to find relevant passages within what might be much larger texts</a:t>
            </a:r>
          </a:p>
          <a:p>
            <a:r>
              <a:rPr lang="en-GB"/>
              <a:t>And if it is really to be useful, passages that you wouldn’t guess were there from the catalogue description</a:t>
            </a:r>
          </a:p>
          <a:p>
            <a:endParaRPr lang="en-GB"/>
          </a:p>
          <a:p>
            <a:r>
              <a:rPr lang="en-GB"/>
              <a:t>So I chunked everything up into units of 500 words</a:t>
            </a:r>
          </a:p>
          <a:p>
            <a:r>
              <a:rPr lang="en-GB"/>
              <a:t>My data pipeline ground to a halt in the face of almost 1,000,000 little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173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I knocked together a much smaller corpus – just texts from the 1750s</a:t>
            </a:r>
          </a:p>
          <a:p>
            <a:r>
              <a:rPr lang="en-GB"/>
              <a:t>Chunked that up, and stemmed (rather than lemmatized) the chunks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Stemming is much much quicker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So I can show you the result of that... but I suspect that the very much smaller corpus is having an effect upon what we see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There is a computer in Kew chugging through lemmatization of this smaller subset as we speak...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2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080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“Max words” because this is 500 times number of chunks – the final chunk of each text will be smaller</a:t>
            </a:r>
          </a:p>
          <a:p>
            <a:r>
              <a:rPr lang="en-GB"/>
              <a:t>Mostly in the 500 – 100,000 word range, with a few outliers rising to one text with over 0.5 million words</a:t>
            </a:r>
          </a:p>
          <a:p>
            <a:r>
              <a:rPr lang="en-GB"/>
              <a:t>I’ve drawn a second graph of word counts for just the texts in the up to 100,000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945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mentioned the text was stemmed</a:t>
            </a:r>
          </a:p>
          <a:p>
            <a:r>
              <a:rPr lang="en-GB"/>
              <a:t>This is the “quick way” to try to ignore differences between different forms of words</a:t>
            </a:r>
          </a:p>
          <a:p>
            <a:r>
              <a:rPr lang="en-GB"/>
              <a:t>So this is what stemming looks like</a:t>
            </a:r>
          </a:p>
          <a:p>
            <a:r>
              <a:rPr lang="en-GB"/>
              <a:t>Original on left, stemmed on right</a:t>
            </a:r>
          </a:p>
          <a:p>
            <a:r>
              <a:rPr lang="en-GB"/>
              <a:t>Just point out a few differences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4</a:t>
            </a:r>
            <a:r>
              <a:rPr lang="en-GB" baseline="30000"/>
              <a:t>th</a:t>
            </a:r>
            <a:r>
              <a:rPr lang="en-GB"/>
              <a:t> line, “comfortable” and “existence” have become comfort and exist – probably a lemmatizer would do the same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5</a:t>
            </a:r>
            <a:r>
              <a:rPr lang="en-GB" baseline="30000"/>
              <a:t>th</a:t>
            </a:r>
            <a:r>
              <a:rPr lang="en-GB"/>
              <a:t> line, “addition” -&gt; “addit”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5</a:t>
            </a:r>
            <a:r>
              <a:rPr lang="en-GB" baseline="30000"/>
              <a:t>th</a:t>
            </a:r>
            <a:r>
              <a:rPr lang="en-GB"/>
              <a:t> line, “every” -&gt; “everi”... which seems to be how this stemmer deals with a trailing ‘y’</a:t>
            </a:r>
          </a:p>
          <a:p>
            <a:r>
              <a:rPr lang="en-GB"/>
              <a:t>It is obvious in the topic clouds that we are dealing with stemmed 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951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fiddled around with the visualisations a little bit to try to deal with these smaller text chunks, so I’ll show you that now</a:t>
            </a:r>
          </a:p>
          <a:p>
            <a:endParaRPr lang="en-GB"/>
          </a:p>
          <a:p>
            <a:r>
              <a:rPr lang="en-GB"/>
              <a:t>So for the rest of this, remember that we have changed a few things at once: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corpus is much smaller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We are working in chunks of 500 words, not whole texts with lengths of many times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text is stemmed, not lemmatized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48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thing that jumped out when in this interface is that some of the subject clouds are much more simple</a:t>
            </a:r>
          </a:p>
          <a:p>
            <a:r>
              <a:rPr lang="en-GB"/>
              <a:t>It would be nice to think that we have computationally discovered a cataloguers classification of the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That would suggest that this really is a “real” topic, referring to a meaningful subject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And I did hope that that was what it meant</a:t>
            </a:r>
          </a:p>
          <a:p>
            <a:r>
              <a:rPr lang="en-GB"/>
              <a:t>But sadly, it seems just to mean that the topic is really dominated by 1 or 2 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As far as I can tell with the tools that I have – the table view is not so helpful for figuring this out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Single-book topics do not seem very helpful for search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But their existence does at least suggest that the algorithm is doing something meaningful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Numerous 500 word chunks from a single book are getting assigned to the same topic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So at least it is correct that they are in some sense about the same 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This also again highlights that the “document title” cloud is not helpful 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686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it is</a:t>
            </a:r>
          </a:p>
          <a:p>
            <a:r>
              <a:rPr lang="en-GB"/>
              <a:t>I’ve highlighted the book that very much seems to dominate (its full title is very offensive to modern eyes, happens to be abbreviated here)</a:t>
            </a:r>
          </a:p>
          <a:p>
            <a:r>
              <a:rPr lang="en-GB"/>
              <a:t>If this was giving the right impression, I think that the title would be either alone here, or at least very very large compared to the others</a:t>
            </a:r>
          </a:p>
          <a:p>
            <a:r>
              <a:rPr lang="en-GB"/>
              <a:t>So here digging a bit deeper seems to expose a misleading-ness in the visualisation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48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Sometimes it is not so much that the cloud is empty, as that very few subjects are now dominant</a:t>
            </a:r>
          </a:p>
          <a:p>
            <a:r>
              <a:rPr lang="en-GB"/>
              <a:t>But the cause still seems to be domination by a single book</a:t>
            </a:r>
          </a:p>
          <a:p>
            <a:endParaRPr lang="en-GB"/>
          </a:p>
          <a:p>
            <a:r>
              <a:rPr lang="en-GB"/>
              <a:t>So, some of the subject clouds seem to make “more sense”</a:t>
            </a:r>
          </a:p>
          <a:p>
            <a:r>
              <a:rPr lang="en-GB"/>
              <a:t>But that’s just because they happen to be reflecting the classification of one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555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try out the “topics in book” view [flick to next slide to show what I mean]</a:t>
            </a:r>
          </a:p>
          <a:p>
            <a:endParaRPr lang="en-GB"/>
          </a:p>
          <a:p>
            <a:r>
              <a:rPr lang="en-GB"/>
              <a:t>Naively, we might expect texts with related titles to have a similar “topic profile”</a:t>
            </a:r>
          </a:p>
          <a:p>
            <a:r>
              <a:rPr lang="en-GB"/>
              <a:t>There are four texts with “Dispensatory” in their title.</a:t>
            </a:r>
          </a:p>
          <a:p>
            <a:r>
              <a:rPr lang="en-GB"/>
              <a:t>We might expect pharmacopoeia to be similar to dispensatories, but a very simple search for pharmacopoeia doesn’t turn up additional texts</a:t>
            </a:r>
          </a:p>
          <a:p>
            <a:endParaRPr lang="en-GB"/>
          </a:p>
          <a:p>
            <a:r>
              <a:rPr lang="en-GB"/>
              <a:t>Looking at the full catalogue records for each one highlights a couple more reasons that this is naive: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full title of the Plain English Dispensatory indicates that it is not “just” a dispensatory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 Complete English Dispensatory looks looks to be another version of the same book – they’re both by Robert Colborne, very similar full titles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They wouldn’t necessarily be identical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And clearly are not, one is a few thousand words shorter than the other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But we’d expect them to look very similar, topics-wise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00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are the first 2. They’re not on exactly the same scale, which doesn’t help, but they are pretty similar over the value of 10 – each has 3 topics over 10, two are the same, and in both cases the big spike is topic 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152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By the “wiggling back and forth” method, we can see that there is quite a bit of difference in these graphs</a:t>
            </a:r>
          </a:p>
          <a:p>
            <a:r>
              <a:rPr lang="en-GB"/>
              <a:t>But the “main” topic is 80 in both cases</a:t>
            </a:r>
          </a:p>
          <a:p>
            <a:r>
              <a:rPr lang="en-GB"/>
              <a:t>And topic 62 is over 10 in both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050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Then with the two that are actually the same book we would expect a very high level of similarity, if everything is working as it should</a:t>
            </a:r>
          </a:p>
          <a:p>
            <a:r>
              <a:rPr lang="en-GB"/>
              <a:t>Again, the scales are slightly different from one another</a:t>
            </a:r>
          </a:p>
          <a:p>
            <a:r>
              <a:rPr lang="en-GB"/>
              <a:t>They are also completely different scale from the previous graphs!</a:t>
            </a:r>
          </a:p>
          <a:p>
            <a:r>
              <a:rPr lang="en-GB"/>
              <a:t>But if I wiggle them back and forward, you can see at least above the 20 line around the bottom there, it doesn’t change massively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8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first thing to point out is that I’m still working with topic models</a:t>
            </a:r>
          </a:p>
          <a:p>
            <a:r>
              <a:rPr lang="en-GB"/>
              <a:t>At some point I realised that using other techniques wasn’t very feasible in the available time, so this will be very much a “topic models” project</a:t>
            </a:r>
          </a:p>
          <a:p>
            <a:endParaRPr lang="en-GB" b="0"/>
          </a:p>
          <a:p>
            <a:r>
              <a:rPr lang="en-GB" b="0"/>
              <a:t>So a quick recap on what topic models are:</a:t>
            </a:r>
          </a:p>
          <a:p>
            <a:r>
              <a:rPr lang="en-GB" b="0"/>
              <a:t>A statistical approach to words</a:t>
            </a:r>
          </a:p>
          <a:p>
            <a:r>
              <a:rPr lang="en-GB" b="0"/>
              <a:t>In this case, looking at words individually</a:t>
            </a:r>
          </a:p>
          <a:p>
            <a:r>
              <a:rPr lang="en-GB" b="0"/>
              <a:t>Looking for associations of words that indicate some meaningful topic</a:t>
            </a:r>
          </a:p>
          <a:p>
            <a:r>
              <a:rPr lang="en-GB" b="0"/>
              <a:t>Unsupervised, so you just let the machine go and it tells you what it finds</a:t>
            </a:r>
          </a:p>
          <a:p>
            <a:r>
              <a:rPr lang="en-GB" b="0"/>
              <a:t>It cannot tell you what the topics “mean”, just how they relate to words and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/>
              <a:t>So meaning is up to 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/>
              <a:t>It is not necessarily obvious, for example: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kern="100">
                <a:effectLst/>
                <a:latin typeface="Open Sans" panose="020B0606030504020204" pitchFamily="34" charset="0"/>
                <a:ea typeface="Calibri" panose="020F0502020204030204" pitchFamily="34" charset="0"/>
                <a:cs typeface="Open Sans" panose="020B0606030504020204" pitchFamily="34" charset="0"/>
              </a:rPr>
              <a:t>“... a somewhat hard to interpret topic that deals with men, little girls, god, black robes, and shouting...” (Tangherlini &amp; Leonard, 2013, https://doi.org/10.1016/j.poetic.2013.08.002)</a:t>
            </a:r>
            <a:endParaRPr lang="en-GB" b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/>
              <a:t>They are often used for direct analysis (“this is how discussion of X changed over time in community 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/>
              <a:t>But I’m a bit distrustful of this, more interested in them as a starting point for more traditional methods of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/>
              <a:t>In this case, curious about them for search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/>
              <a:t>Topics can be represented in various ways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/>
              <a:t>I’m using word clouds a lot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0"/>
              <a:t>Sometimes the clouds look like they relate to some coherent topic, like the one on the left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0"/>
              <a:t>Sometimes less so, like the one on the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60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there’s a bit of movement, but these are very very similar, as we would expect</a:t>
            </a:r>
          </a:p>
          <a:p>
            <a:r>
              <a:rPr lang="en-GB"/>
              <a:t>So that’s kind of reassuring</a:t>
            </a:r>
          </a:p>
          <a:p>
            <a:endParaRPr lang="en-GB"/>
          </a:p>
          <a:p>
            <a:r>
              <a:rPr lang="en-GB"/>
              <a:t>And across the 4 texts, there is some agreement on what the most important topics are.</a:t>
            </a:r>
          </a:p>
          <a:p>
            <a:r>
              <a:rPr lang="en-GB"/>
              <a:t>Just looking at the highest few texts in each topic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Topic 62 is always high, but never the main topic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Topic 47 is high in the 2 Colborne texts and one of the others</a:t>
            </a:r>
          </a:p>
          <a:p>
            <a:endParaRPr lang="en-GB"/>
          </a:p>
          <a:p>
            <a:r>
              <a:rPr lang="en-GB"/>
              <a:t>But does it help us at all for search?</a:t>
            </a:r>
          </a:p>
          <a:p>
            <a:r>
              <a:rPr lang="en-GB"/>
              <a:t>The way I would imagine this working is that we find a text of interest</a:t>
            </a:r>
          </a:p>
          <a:p>
            <a:r>
              <a:rPr lang="en-GB"/>
              <a:t>Look at the other topics that are high for that text</a:t>
            </a:r>
          </a:p>
          <a:p>
            <a:r>
              <a:rPr lang="en-GB"/>
              <a:t>And see whether different topics lead us to different texts (or different passages of text)</a:t>
            </a:r>
          </a:p>
          <a:p>
            <a:r>
              <a:rPr lang="en-GB"/>
              <a:t>For now let’s just look at what those top topics are and whether they make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96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 said before that there were no pharmacopoeia to add</a:t>
            </a:r>
          </a:p>
          <a:p>
            <a:r>
              <a:rPr lang="en-GB"/>
              <a:t>This was half true – there was this one thing, “Pharmacopolae justificati: Apothecaries vindicated from the imputation of ignoranace”</a:t>
            </a:r>
          </a:p>
          <a:p>
            <a:r>
              <a:rPr lang="en-GB"/>
              <a:t>Pharmacopolae being Greek for apothecaries – I misread the title as pharmacopoiae but the subtitle sounded like a polemic so I left it out of the analysis</a:t>
            </a:r>
          </a:p>
          <a:p>
            <a:r>
              <a:rPr lang="en-GB"/>
              <a:t>But then I thought it would be interesting to see if the topic profile would suggest that it was “about something different”</a:t>
            </a:r>
          </a:p>
          <a:p>
            <a:r>
              <a:rPr lang="en-GB"/>
              <a:t>Which it does seem to [wiggle method again]</a:t>
            </a:r>
          </a:p>
          <a:p>
            <a:r>
              <a:rPr lang="en-GB"/>
              <a:t>But the shape of these chunks – few and large – also suggests a shorter text</a:t>
            </a:r>
          </a:p>
          <a:p>
            <a:r>
              <a:rPr lang="en-GB"/>
              <a:t>I’d have to look on the computer in Kew to confirm, but the catalogue says 31 pages</a:t>
            </a:r>
          </a:p>
          <a:p>
            <a:r>
              <a:rPr lang="en-GB"/>
              <a:t>So text length is another variable that can affect interpretation of these visualisations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69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Back to the dispensatories -- here’s topic 62, important in all of 4 of those texts</a:t>
            </a:r>
          </a:p>
          <a:p>
            <a:r>
              <a:rPr lang="en-GB"/>
              <a:t>I feel like it looks about as we might expect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280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Topic 47, high in all but one text (and actually fairly high even in the odd one out)</a:t>
            </a:r>
          </a:p>
          <a:p>
            <a:r>
              <a:rPr lang="en-GB"/>
              <a:t>The topic cloud is similar, but the subject cloud is a little different</a:t>
            </a:r>
          </a:p>
          <a:p>
            <a:r>
              <a:rPr lang="en-GB"/>
              <a:t>Both are large on “materia medica”, but the next size down is perhaps more domestic in topic 62, more military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59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biggest topic was 80 for each of the first two texts, 83 for the two Colborne texts</a:t>
            </a:r>
          </a:p>
          <a:p>
            <a:r>
              <a:rPr lang="en-GB"/>
              <a:t>Topic 80 looks right. Perhaps more focused on the “things made” than on “how to make them”?</a:t>
            </a:r>
          </a:p>
          <a:p>
            <a:r>
              <a:rPr lang="en-GB"/>
              <a:t>Topic 83 is pretty bland. I couldn’t cram it on to the slide, but it’s also one of those ones with a very plain Subject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403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That seemed, mostly, to make some sort of sense</a:t>
            </a:r>
          </a:p>
          <a:p>
            <a:r>
              <a:rPr lang="en-GB"/>
              <a:t>Perhaps it has some value for exploring the corpus</a:t>
            </a:r>
          </a:p>
          <a:p>
            <a:r>
              <a:rPr lang="en-GB"/>
              <a:t>But it hasn’t really helped with the goal of searching for a particular theme</a:t>
            </a:r>
          </a:p>
          <a:p>
            <a:endParaRPr lang="en-GB"/>
          </a:p>
          <a:p>
            <a:r>
              <a:rPr lang="en-GB"/>
              <a:t>Obviously this isn’t age</a:t>
            </a:r>
          </a:p>
          <a:p>
            <a:r>
              <a:rPr lang="en-GB"/>
              <a:t>But this topic does look like it could be an example of the sort of thing I wanted to achieve</a:t>
            </a:r>
          </a:p>
          <a:p>
            <a:r>
              <a:rPr lang="en-GB"/>
              <a:t>If I was writing a history of fruit, I might be interested in finding a range of texts that deal with it, of different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This subject cloud suggests I might find at least cookbooks and horticulture 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document cloud seems to show a range of types of titles</a:t>
            </a:r>
          </a:p>
          <a:p>
            <a:r>
              <a:rPr lang="en-GB"/>
              <a:t>And finding the specific parts of those texts that deal with it</a:t>
            </a:r>
          </a:p>
          <a:p>
            <a:r>
              <a:rPr lang="en-GB"/>
              <a:t>And a way of searching for the concept of “fruit”, rather than individual words</a:t>
            </a:r>
          </a:p>
          <a:p>
            <a:r>
              <a:rPr lang="en-GB"/>
              <a:t>So I was pleased to come across this one... although LLM-based techniques may turn out to be a better way of doing this sort of thing</a:t>
            </a:r>
          </a:p>
          <a:p>
            <a:r>
              <a:rPr lang="en-GB"/>
              <a:t>And I haven’t actually dived into this topic to see where it would go... I still want to see whether I can tease out anything about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10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few things I could try here</a:t>
            </a:r>
          </a:p>
          <a:p>
            <a:r>
              <a:rPr lang="en-GB"/>
              <a:t>The simplest is searching all topics for the word “age”</a:t>
            </a:r>
          </a:p>
          <a:p>
            <a:r>
              <a:rPr lang="en-GB"/>
              <a:t>More sophisticated would be to search for a range of words</a:t>
            </a:r>
          </a:p>
          <a:p>
            <a:r>
              <a:rPr lang="en-GB"/>
              <a:t>Or to start with known relevant books, or passages from books, and see what else shows up in the same topics as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“Tully’s compendious treatise of old age” might be worth a look, for example</a:t>
            </a:r>
          </a:p>
          <a:p>
            <a:endParaRPr lang="en-GB"/>
          </a:p>
          <a:p>
            <a:r>
              <a:rPr lang="en-GB"/>
              <a:t>Time being short, I’ve just done the simplest, and that quite briefly</a:t>
            </a:r>
          </a:p>
          <a:p>
            <a:r>
              <a:rPr lang="en-GB"/>
              <a:t>Found topics where “age” is a “reasonably big word”</a:t>
            </a:r>
          </a:p>
          <a:p>
            <a:r>
              <a:rPr lang="en-GB"/>
              <a:t>And the topic generally looked like the correct sense of age (as opposed to, say, “period of historical time”)</a:t>
            </a:r>
          </a:p>
          <a:p>
            <a:endParaRPr lang="en-GB"/>
          </a:p>
          <a:p>
            <a:r>
              <a:rPr lang="en-GB"/>
              <a:t>The approach found 3 topics to look at... which given that I’m just in the 1750s feels promising... but are they of any actual value?</a:t>
            </a:r>
          </a:p>
          <a:p>
            <a:endParaRPr lang="en-GB"/>
          </a:p>
          <a:p>
            <a:r>
              <a:rPr lang="en-GB"/>
              <a:t>This is definitely the most promising one at first glance... but seems very much dominated by “Tully’s compendious treatise of old age”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Which is a translation of Circero so not very directly relevant to early modern notions of old 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Though I suppose there could be something in the introduction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its nice that this method found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possible that the book could serve as a starting point for further search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332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Age was smaller here, but in a context that looks like it might be “family life” could be of interest</a:t>
            </a:r>
          </a:p>
          <a:p>
            <a:r>
              <a:rPr lang="en-GB"/>
              <a:t>Though the subject cloud perhaps speaks to studies of family life in other cultures??</a:t>
            </a:r>
          </a:p>
          <a:p>
            <a:r>
              <a:rPr lang="en-GB"/>
              <a:t>A single book, “</a:t>
            </a:r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oeconomy of the sexes. Or the doctrine of divorce, the plurality of wives, and the vow of celebacy freely examined / [Anon].” seems to be dominant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first few passages seem to be about Jewish divorce</a:t>
            </a:r>
          </a:p>
          <a:p>
            <a:r>
              <a:rPr lang="en-GB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Searching the available passages for “age” does turn up a reference to conjugal relations among older Biblical characters; a mention of men tending to fail to think of “the creature [they] we enamoured of as subject to ...age” being a cause of unhappiness in marriage... but nothing much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380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subject cloud of this one suggests that we might be more in the area of actuarial tables</a:t>
            </a:r>
          </a:p>
          <a:p>
            <a:r>
              <a:rPr lang="en-GB"/>
              <a:t>There is a text of this form in the corpus, which I stumbled across when exploring one of the coarser views</a:t>
            </a:r>
          </a:p>
          <a:p>
            <a:r>
              <a:rPr lang="en-GB"/>
              <a:t>This one seems to be largely from a textbook of math exercises – it turns out that chapter 6 is about “The valuation of annuities for single and joint lives”</a:t>
            </a:r>
          </a:p>
          <a:p>
            <a:r>
              <a:rPr lang="en-GB"/>
              <a:t>So perhaps not what we’re interested in... though maybe the mathematical angle on age could be of some interest, especially if this is an important period for life insurance/probability</a:t>
            </a:r>
          </a:p>
          <a:p>
            <a:r>
              <a:rPr lang="en-GB"/>
              <a:t>And assuming that what is being discussed here really is human life and not some way of talking about the lifetime of a contract of something... but it does read like human life</a:t>
            </a:r>
          </a:p>
          <a:p>
            <a:r>
              <a:rPr lang="en-GB"/>
              <a:t>There is at least one other book towards the top of the table</a:t>
            </a:r>
          </a:p>
          <a:p>
            <a:endParaRPr lang="en-GB"/>
          </a:p>
          <a:p>
            <a:r>
              <a:rPr lang="en-GB"/>
              <a:t>The document cloud seems to suggest a broader range of texts... I don’t really trust the document cloud, but perhaps it is worth a look</a:t>
            </a:r>
          </a:p>
          <a:p>
            <a:endParaRPr lang="en-GB"/>
          </a:p>
          <a:p>
            <a:r>
              <a:rPr lang="en-GB"/>
              <a:t>There is more I could do to investigate these topics, but time is ever short...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900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this is a much more free-form exercise</a:t>
            </a:r>
          </a:p>
          <a:p>
            <a:r>
              <a:rPr lang="en-GB"/>
              <a:t>Please just have a look around the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No explicit goal this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If you manage to find references to something interesting across a few different texts then that would be very pleasing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I’d suggest picking just one “topic count” to explore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just explore as the spirit moves you</a:t>
            </a:r>
          </a:p>
          <a:p>
            <a:r>
              <a:rPr lang="en-GB"/>
              <a:t>If you have a question in mind then by all means have a 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7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Models can be analyzed and represented in many other ways, such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top words with no information about proportion [Voyant]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More precise information about word proportion than the impression that a word cloud gives [HaToRI]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Prevalence of topic over time [HaToRI]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Importance of a single topic across different texts [HaToRI]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Or of different topics within a single text [Me]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Similarity of different topics [HaToRI]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The actual text that the topic was made from [Me]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0283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are some things you could think about as you go – could replace “you” here with a particular audience or type of user that you care about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679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 what we have now are some data, some ways of visualizing it</a:t>
            </a:r>
          </a:p>
          <a:p>
            <a:r>
              <a:rPr lang="en-GB"/>
              <a:t>I have some concerns about the meaningfulness of at least some of these ways of visualizing</a:t>
            </a:r>
          </a:p>
          <a:p>
            <a:r>
              <a:rPr lang="en-GB"/>
              <a:t>But there seems to be enough “sense” in what I’m seeing, as in the dispensatories, to reassure me that there is something meaningful happening here</a:t>
            </a:r>
          </a:p>
          <a:p>
            <a:r>
              <a:rPr lang="en-GB"/>
              <a:t>And I still feel like there is something here worth exploring</a:t>
            </a:r>
          </a:p>
          <a:p>
            <a:endParaRPr lang="en-GB"/>
          </a:p>
          <a:p>
            <a:r>
              <a:rPr lang="en-GB"/>
              <a:t>Will be back in November for an extended final visit</a:t>
            </a:r>
          </a:p>
          <a:p>
            <a:r>
              <a:rPr lang="en-GB"/>
              <a:t>Likely won’t have anything new to show on arrival – I’ve burned through an awful lot of the time allocated for this project!</a:t>
            </a:r>
          </a:p>
          <a:p>
            <a:r>
              <a:rPr lang="en-GB"/>
              <a:t>But will aim to push the whole 18</a:t>
            </a:r>
            <a:r>
              <a:rPr lang="en-GB" baseline="30000"/>
              <a:t>th</a:t>
            </a:r>
            <a:r>
              <a:rPr lang="en-GB"/>
              <a:t> century corpus through the pipeline, so there will be some better data to work with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If I can find a bit of time then I’ll produce a Wellcome-only version, too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r>
              <a:rPr lang="en-GB"/>
              <a:t>Data processing is slow, so the focus will need to be on using the data we have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Exploring how to analyze and effectively visualize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To search for material relevant to aging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But also on other uses of interest, like classification or exploration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72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72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Early on I showed you HaToRI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 tool to study Hansard through a topic model lens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Which I had repurposed to look at 18</a:t>
            </a:r>
            <a:r>
              <a:rPr lang="en-GB" baseline="30000"/>
              <a:t>th</a:t>
            </a:r>
            <a:r>
              <a:rPr lang="en-GB"/>
              <a:t> century texts listed in the catalogue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Last time, I’d tried to go behind that interface a bit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And find a few other ways to look at the collection through a topic model view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So I threw HaToRI away and bodged together my own ways of looking at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Which sadly is less pretty and sophisticated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But easier for me to customise things this way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Changes last time included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Bringing in some information from the catalogue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And working with different model counts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So now I have 10, 50, 100, 250 and 500 topic views of the collection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/>
              <a:t>Coarser and finer grained views of the 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541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can think of a small number of topics as giving us a distant view of main themes in the collection</a:t>
            </a:r>
          </a:p>
          <a:p>
            <a:r>
              <a:rPr lang="en-GB"/>
              <a:t>And a larger number as giving us a closer, more detailed, granular view</a:t>
            </a:r>
          </a:p>
          <a:p>
            <a:r>
              <a:rPr lang="en-GB"/>
              <a:t>I’ve tried to illustrate that by analogy here, with this 2020 US election map</a:t>
            </a:r>
          </a:p>
          <a:p>
            <a:endParaRPr lang="en-GB"/>
          </a:p>
          <a:p>
            <a:r>
              <a:rPr lang="en-GB"/>
              <a:t>From a distance we see that California and Nevada voted Democrat.</a:t>
            </a:r>
          </a:p>
          <a:p>
            <a:r>
              <a:rPr lang="en-GB"/>
              <a:t>A closer, more granular view shows large blue and red chunks</a:t>
            </a:r>
          </a:p>
          <a:p>
            <a:r>
              <a:rPr lang="en-GB"/>
              <a:t>And eventually a fine-grain view of the vote by individual “units”</a:t>
            </a:r>
          </a:p>
          <a:p>
            <a:endParaRPr lang="en-GB"/>
          </a:p>
          <a:p>
            <a:r>
              <a:rPr lang="en-GB"/>
              <a:t>Similarly, a 10 topic view of the collection is very coarse, we’re just the state level, to stretch the metaphor</a:t>
            </a:r>
          </a:p>
          <a:p>
            <a:r>
              <a:rPr lang="en-GB"/>
              <a:t>At the other extreme, I hope that a 500 topic view will give a level of detail more like the one on the right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Though it might instead just result in repeating topics</a:t>
            </a:r>
          </a:p>
          <a:p>
            <a:endParaRPr lang="en-GB"/>
          </a:p>
          <a:p>
            <a:r>
              <a:rPr lang="en-GB"/>
              <a:t>The “right” granularity depends upon the question you’re asking</a:t>
            </a:r>
          </a:p>
          <a:p>
            <a:r>
              <a:rPr lang="en-GB"/>
              <a:t>For a relatively specific search like “material relevant to aging”, we would probably want the more granular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824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 well as trying different topic counts, I tried to bring in some of the catalogue data</a:t>
            </a:r>
          </a:p>
          <a:p>
            <a:r>
              <a:rPr lang="en-GB"/>
              <a:t>I did this through word clouds, which may not have been the best way</a:t>
            </a:r>
          </a:p>
          <a:p>
            <a:endParaRPr lang="en-GB"/>
          </a:p>
          <a:p>
            <a:r>
              <a:rPr lang="en-GB"/>
              <a:t>So this is the main part of the current interface, unchanged from the last visit.</a:t>
            </a:r>
          </a:p>
          <a:p>
            <a:r>
              <a:rPr lang="en-GB"/>
              <a:t>What you see here is a topic represented in 3 clouds:</a:t>
            </a:r>
          </a:p>
          <a:p>
            <a:pPr marL="228600" indent="-228600">
              <a:buAutoNum type="arabicParenR"/>
            </a:pPr>
            <a:r>
              <a:rPr lang="en-GB"/>
              <a:t>Clouds like before, showing the relative importance of words making up the topic</a:t>
            </a:r>
          </a:p>
          <a:p>
            <a:pPr marL="228600" indent="-228600">
              <a:buAutoNum type="arabicParenR"/>
            </a:pPr>
            <a:r>
              <a:rPr lang="en-GB"/>
              <a:t>A subject cloud, showing the relative importance of catalogue subjects in the topic</a:t>
            </a:r>
          </a:p>
          <a:p>
            <a:pPr marL="228600" indent="-228600">
              <a:buAutoNum type="arabicParenR"/>
            </a:pPr>
            <a:r>
              <a:rPr lang="en-GB"/>
              <a:t>A document cloud, showing the most important documents to the topic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One thing to mention is that there are quite a lot of books with no subject</a:t>
            </a:r>
          </a:p>
          <a:p>
            <a:pPr marL="0" indent="0">
              <a:buNone/>
            </a:pPr>
            <a:r>
              <a:rPr lang="en-GB"/>
              <a:t>On my to-do list is generating topic models for those books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Potentially leading in the direction of auto-classification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document cloud in particular is just not very helpful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The information seems to be useful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But this is very much not the ideal way to represent 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You can also see that these clouds are showing very small words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I was just talking about granularity in terms of number of topics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But this view of “words in topics” is also very fine grained, too much 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It may well be that these should be ignored as being below the threshold of significance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26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Looking at this many topics with lots of detail</a:t>
            </a:r>
          </a:p>
          <a:p>
            <a:r>
              <a:rPr lang="en-GB"/>
              <a:t>And presenting them as word clouds</a:t>
            </a:r>
          </a:p>
          <a:p>
            <a:r>
              <a:rPr lang="en-GB"/>
              <a:t>Is a bit worrying</a:t>
            </a:r>
          </a:p>
          <a:p>
            <a:endParaRPr lang="en-GB"/>
          </a:p>
          <a:p>
            <a:r>
              <a:rPr lang="en-GB"/>
              <a:t>Humans are really good at imagining structures and patterns</a:t>
            </a:r>
          </a:p>
          <a:p>
            <a:r>
              <a:rPr lang="en-GB"/>
              <a:t>And sometimes we go too far with it</a:t>
            </a:r>
          </a:p>
          <a:p>
            <a:endParaRPr lang="en-GB"/>
          </a:p>
          <a:p>
            <a:r>
              <a:rPr lang="en-GB"/>
              <a:t>Here we have the face on mars and a sneaky person in big boots</a:t>
            </a:r>
          </a:p>
          <a:p>
            <a:r>
              <a:rPr lang="en-GB"/>
              <a:t>And then a more data perspective from a webcomic, including: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You can use maths to tell yourself stories about data by fitting different kinds of line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Or you might, for example, see Rexthor the Dog-Bearer in a random pattern of dots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 think word clouds are quite prone to this sort of false patterning.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 suspect that I’m keying on certain words, it is hard to get an “objective” sense of what the most relevant words are.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 try to concentrate a bit when I look at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I think its important to be skeptical, and to draw upon expert knowledge, in making sense of these things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That said, they do seem good for sort of high-level, fuzzy discovery.</a:t>
            </a:r>
            <a:endParaRPr lang="en-GB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Better suited to getting a feel for the terrain, suggesting ideas, than for detailed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Alternative interfaces – e.g. the list view that HaToRI offered – may be better for more carefully analytical approaches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Different presentations of the data e.g. lists might be better for a more analytical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8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So, I’ll quickly show you this “old stuff”, because I’m still using it for part of what I’ve brought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526699-E148-466C-AFDB-5343868BE4F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7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8F2D4-5E9C-ACFE-5B57-34122015E708}"/>
              </a:ext>
            </a:extLst>
          </p:cNvPr>
          <p:cNvSpPr/>
          <p:nvPr userDrawn="1"/>
        </p:nvSpPr>
        <p:spPr>
          <a:xfrm>
            <a:off x="284163" y="284163"/>
            <a:ext cx="11623675" cy="62894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B9AE5C2-A17D-F3B3-334A-BC5E54BAB3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691" y="294084"/>
            <a:ext cx="11605415" cy="6271022"/>
          </a:xfrm>
          <a:custGeom>
            <a:avLst/>
            <a:gdLst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00638 w 11623676"/>
              <a:gd name="connsiteY5" fmla="*/ 6289675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2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4899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2511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22103 w 11623676"/>
              <a:gd name="connsiteY6" fmla="*/ 2450679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22103 w 11623676"/>
              <a:gd name="connsiteY6" fmla="*/ 2442320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5535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314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3147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0684 w 11623676"/>
              <a:gd name="connsiteY2" fmla="*/ 1713147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1371 w 11623676"/>
              <a:gd name="connsiteY5" fmla="*/ 6276540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2564 w 11623676"/>
              <a:gd name="connsiteY5" fmla="*/ 6288481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1371 w 11623676"/>
              <a:gd name="connsiteY5" fmla="*/ 6287287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22104 w 11623676"/>
              <a:gd name="connsiteY5" fmla="*/ 6286092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08986 w 11623676"/>
              <a:gd name="connsiteY5" fmla="*/ 6286092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3676" h="6289675">
                <a:moveTo>
                  <a:pt x="0" y="0"/>
                </a:moveTo>
                <a:lnTo>
                  <a:pt x="9921875" y="0"/>
                </a:lnTo>
                <a:lnTo>
                  <a:pt x="9921875" y="1711952"/>
                </a:lnTo>
                <a:lnTo>
                  <a:pt x="11623676" y="1708369"/>
                </a:lnTo>
                <a:lnTo>
                  <a:pt x="11623676" y="6289675"/>
                </a:lnTo>
                <a:lnTo>
                  <a:pt x="5108986" y="6286092"/>
                </a:lnTo>
                <a:cubicBezTo>
                  <a:pt x="5108588" y="5009213"/>
                  <a:pt x="5110576" y="3722782"/>
                  <a:pt x="5110178" y="2445903"/>
                </a:cubicBezTo>
                <a:lnTo>
                  <a:pt x="1193" y="2447096"/>
                </a:lnTo>
                <a:cubicBezTo>
                  <a:pt x="795" y="1631397"/>
                  <a:pt x="398" y="81569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FD12B-4DF0-18D6-1F3C-10055179B50D}"/>
              </a:ext>
            </a:extLst>
          </p:cNvPr>
          <p:cNvSpPr/>
          <p:nvPr userDrawn="1"/>
        </p:nvSpPr>
        <p:spPr>
          <a:xfrm>
            <a:off x="284163" y="2743201"/>
            <a:ext cx="5100637" cy="21457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9A88-330A-1D1B-7639-29F93FEA9B15}"/>
              </a:ext>
            </a:extLst>
          </p:cNvPr>
          <p:cNvSpPr/>
          <p:nvPr userDrawn="1"/>
        </p:nvSpPr>
        <p:spPr>
          <a:xfrm>
            <a:off x="284163" y="4888922"/>
            <a:ext cx="5100637" cy="16849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25" y="2743201"/>
            <a:ext cx="4535488" cy="2145722"/>
          </a:xfrm>
        </p:spPr>
        <p:txBody>
          <a:bodyPr anchor="ctr" anchorCtr="0"/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4" y="4888922"/>
            <a:ext cx="4535489" cy="1684916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72C5D7-9238-6093-13E0-3496077F08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06038" y="281224"/>
            <a:ext cx="1701799" cy="1707726"/>
            <a:chOff x="2857500" y="180976"/>
            <a:chExt cx="5924550" cy="5945187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1BDD3A87-F94A-5935-C19A-B43B47E451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2DF7797-B46E-8541-F1D2-FFB63E78C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7C0DBDD-1BCE-9F03-BF8A-4449C6A7E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E8952F56-6955-AEA3-17E3-472E9F76A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AEAB4482-B124-8CEC-1998-FD3A3DE8E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DB1E9115-CB0A-481C-D7A1-CB98A3DA3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D08DA13-3031-09FC-A7E1-302616E79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70ED91D8-BF04-DF61-83F0-A2D2B0C7C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FF3B334-839A-9BAC-C5C8-CCACDA1578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C1BED1B9-E99D-8453-53C2-1AA3250BE0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C75F0BA-E4DD-6146-DF3E-11895D1BB5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AFED7E7-6A25-06E8-5E54-0B501805B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FE27B279-DE0B-8E33-CA7D-B3AA4E2FB4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677E05-356E-B7CF-433C-8A8BEB935A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7439665E-8420-B18D-35BC-7A106B0F04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B393608-7C32-0CE4-DE4C-6F5D726F54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741854CE-FC37-0776-3C7A-C19E0D1D15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C67250D9-E873-CC19-523F-5D9AA67FC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991AB8C-B4C7-9440-B845-B607635CC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CF5F829-4736-E015-161E-235B4E47D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A65A9DE7-9B92-2BA5-7CB9-B5422094253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A8F9F389-85D3-C556-3AC6-F0CCF8F2988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Line 29">
              <a:extLst>
                <a:ext uri="{FF2B5EF4-FFF2-40B4-BE49-F238E27FC236}">
                  <a16:creationId xmlns:a16="http://schemas.microsoft.com/office/drawing/2014/main" id="{3D1C1995-EB3B-A5DE-A8F9-B8BCA9AEBD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5151433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1B9C-28C7-BA43-28C9-3915DB6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9D83-0712-5C6B-C9AE-4F5F1BED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38BDC-F847-171B-C538-88B55A9B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F33D-085B-4991-A612-6B2C1B8E443A}" type="datetime1">
              <a:rPr lang="en-GB" smtClean="0"/>
              <a:t>06/06/2025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7E1A-24DF-C1BF-39BF-143C88D9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1C5D-C064-97CD-2C78-D62A8A87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AFDF-2EF6-44FB-8AA4-C1E9B7563A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98947-3455-C279-C7DF-AAE8110E711E}"/>
              </a:ext>
            </a:extLst>
          </p:cNvPr>
          <p:cNvSpPr txBox="1"/>
          <p:nvPr userDrawn="1"/>
        </p:nvSpPr>
        <p:spPr>
          <a:xfrm>
            <a:off x="7939088" y="6289437"/>
            <a:ext cx="3117850" cy="284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00" kern="1000" spc="0" baseline="0" dirty="0">
                <a:latin typeface="Roboto Mono" pitchFamily="2" charset="0"/>
                <a:ea typeface="Roboto Mono" pitchFamily="2" charset="0"/>
              </a:rPr>
              <a:t>The National Archives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D0E5B-E63F-4840-5005-88B1E0DD2921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39C18-B789-E047-279F-B5730355F648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0238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3D546F-331D-70F6-82AB-B48672903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5364" y="293532"/>
            <a:ext cx="11606124" cy="5985824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38BDC-F847-171B-C538-88B55A9B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F33D-085B-4991-A612-6B2C1B8E443A}" type="datetime1">
              <a:rPr lang="en-GB" smtClean="0"/>
              <a:t>06/06/2025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7E1A-24DF-C1BF-39BF-143C88D9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1C5D-C064-97CD-2C78-D62A8A87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AFDF-2EF6-44FB-8AA4-C1E9B7563A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98947-3455-C279-C7DF-AAE8110E711E}"/>
              </a:ext>
            </a:extLst>
          </p:cNvPr>
          <p:cNvSpPr txBox="1"/>
          <p:nvPr userDrawn="1"/>
        </p:nvSpPr>
        <p:spPr>
          <a:xfrm>
            <a:off x="7939088" y="6289437"/>
            <a:ext cx="3117850" cy="284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00" kern="1000" spc="0" baseline="0" dirty="0">
                <a:latin typeface="Roboto Mono" pitchFamily="2" charset="0"/>
                <a:ea typeface="Roboto Mono" pitchFamily="2" charset="0"/>
              </a:rPr>
              <a:t>The National Archives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D0E5B-E63F-4840-5005-88B1E0DD2921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39C18-B789-E047-279F-B5730355F648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8D6D46-9E7C-7E60-EE3A-7850764988CC}"/>
              </a:ext>
            </a:extLst>
          </p:cNvPr>
          <p:cNvSpPr/>
          <p:nvPr userDrawn="1"/>
        </p:nvSpPr>
        <p:spPr>
          <a:xfrm>
            <a:off x="284163" y="282813"/>
            <a:ext cx="11623675" cy="60052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77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66A8A2-D27B-6B6B-4289-9727E22AD66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3821" y="284164"/>
            <a:ext cx="6804018" cy="6289674"/>
          </a:xfr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C68E6-B0B4-B7DE-4890-51CBBCA3D8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4164" y="285488"/>
            <a:ext cx="1701799" cy="1707726"/>
            <a:chOff x="2857500" y="180976"/>
            <a:chExt cx="5924550" cy="5945187"/>
          </a:xfrm>
        </p:grpSpPr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902F6D44-B5CE-4B4A-6152-E1E8EEC40C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541F90E-401A-5671-6D9F-BA2CE43F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95CEE85-CD88-08BF-8C4E-F4AC9E3D5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C8E8909-999E-00DB-174D-C30B88E98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410B60C-27A4-41C9-A91E-1E0E72D293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218927-E512-8FD9-3CDA-2B2BB57457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FAD24B3-8A1C-067C-62DE-5A3ADBA80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9B6EB2-0B98-4AEE-FD19-EF86AE9C466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FF312EED-F3CB-3CAA-4405-A55D1E5728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4C3CD7F-EF0C-75E0-3857-7D3A4AA0AA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A71A4103-897D-EF71-A99D-C34303B157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31238AFE-9A46-BCB4-535E-04E00BFAD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2100472-8F64-3D8B-5836-14BB9C79C3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19EAF65C-68EA-9A19-EC51-2386AD3141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E6C57C4-50E0-2615-5663-8E5D60486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78FE6A5E-448C-987D-DCEB-3CA977D36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9CE6EBE6-217D-5332-339F-B43874887E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7301EA0-B33B-1736-4C1E-692BA70F3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C0CDE6CF-DAD5-5741-DB84-AAAF23975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4218DBE-5C68-BD56-C53A-8D83C434DA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Line 26">
              <a:extLst>
                <a:ext uri="{FF2B5EF4-FFF2-40B4-BE49-F238E27FC236}">
                  <a16:creationId xmlns:a16="http://schemas.microsoft.com/office/drawing/2014/main" id="{278EACB3-C63D-3DCB-5B8A-5377A21C508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30" name="Line 27">
              <a:extLst>
                <a:ext uri="{FF2B5EF4-FFF2-40B4-BE49-F238E27FC236}">
                  <a16:creationId xmlns:a16="http://schemas.microsoft.com/office/drawing/2014/main" id="{21C65632-7628-D68F-999E-5CB3CEB30F0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Line 29">
              <a:extLst>
                <a:ext uri="{FF2B5EF4-FFF2-40B4-BE49-F238E27FC236}">
                  <a16:creationId xmlns:a16="http://schemas.microsoft.com/office/drawing/2014/main" id="{307B27D8-34EB-5EDA-C40C-F285BD638F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80E53A-EE10-B927-7EBC-DEFB0AD8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551358"/>
            <a:ext cx="4535489" cy="277917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6A5D-DF62-4168-36D0-117351E6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63" y="5567876"/>
            <a:ext cx="4535487" cy="1005962"/>
          </a:xfrm>
        </p:spPr>
        <p:txBody>
          <a:bodyPr anchor="ctr" anchorCtr="0"/>
          <a:lstStyle>
            <a:lvl1pPr marL="0" indent="0">
              <a:buNone/>
              <a:defRPr sz="17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289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AE66A8A2-D27B-6B6B-4289-9727E22AD66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03821" y="284164"/>
            <a:ext cx="6804018" cy="6289674"/>
          </a:xfr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0E53A-EE10-B927-7EBC-DEFB0AD8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551358"/>
            <a:ext cx="4535489" cy="2779175"/>
          </a:xfrm>
        </p:spPr>
        <p:txBody>
          <a:bodyPr anchor="ctr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6A5D-DF62-4168-36D0-117351E6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63" y="5567876"/>
            <a:ext cx="4535487" cy="1005962"/>
          </a:xfrm>
        </p:spPr>
        <p:txBody>
          <a:bodyPr anchor="ctr" anchorCtr="0"/>
          <a:lstStyle>
            <a:lvl1pPr marL="0" indent="0">
              <a:buNone/>
              <a:defRPr sz="17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157823-46B1-B578-E536-49787B5722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750" y="282721"/>
            <a:ext cx="1701799" cy="1707726"/>
            <a:chOff x="2857500" y="180976"/>
            <a:chExt cx="5924550" cy="594518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3B26F7A-2DDF-3427-1875-2D59E1BE9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9C9F786-8BD9-1EA4-C796-146C0DA0BC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B4A127-5C47-B600-59F5-DBC463DEEB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F379A8D-C637-5E0F-177D-355BB1357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2A10FD1-62CF-7ACC-52B0-E91079F17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70366BD-25DA-ED20-63DE-94D786730C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C4EE07C-439B-47EE-AE99-945C986C7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D965D628-567F-0F48-5365-F8CA357980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BC8B6938-CAA2-B4BC-42D3-0EDD7DDD37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63E05349-F9DE-8676-036F-30F65E12D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62B0012-DD11-1EC4-B5C6-3D94856BB0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4B8CC901-9B3A-5E16-B327-AA66176F3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9AF6DCBC-560C-BC68-9DC2-805FF2351A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7E2E3FC-E609-3679-4150-453D97EE6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9F4ABEA9-1A81-817C-E534-ABAEE0A94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F39F663D-863B-95F4-9C8D-A255033CF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39E31C3-1121-39D4-C523-AF9278E33C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9ABD2C86-02DE-67C1-FF24-6ECA94DBD7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9E88B94F-BDA7-A0B7-062B-23D6737CE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6EB3AD21-E91E-06BE-C3F4-81D66268A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50049BF7-8BB5-79CD-67D6-5BE9782E570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AF1B7649-24BD-FC20-4002-30F99C576E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Line 29">
              <a:extLst>
                <a:ext uri="{FF2B5EF4-FFF2-40B4-BE49-F238E27FC236}">
                  <a16:creationId xmlns:a16="http://schemas.microsoft.com/office/drawing/2014/main" id="{D0E51BF0-A848-6B99-A1F7-AFF3F5A9DE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3276284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8AB1-DD1F-B1E0-ECA5-A98D9B63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18FDB-EF0B-9F7B-2EE6-D8C0511D6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325" y="1979613"/>
            <a:ext cx="5102225" cy="4094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055E5-6BDF-87CF-3102-A76BE7471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8874" y="1979612"/>
            <a:ext cx="5102225" cy="40941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17FDA-5DBE-EA76-DFB7-0EE62979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A29-47DC-4489-83DE-C7B8737234C9}" type="datetime1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916C8-3C88-EB69-C4B9-DA3F5B09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71370-B10E-0FDA-4BBD-9C03664D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19" y="6271316"/>
            <a:ext cx="520344" cy="299925"/>
          </a:xfrm>
          <a:prstGeom prst="rect">
            <a:avLst/>
          </a:prstGeom>
        </p:spPr>
        <p:txBody>
          <a:bodyPr/>
          <a:lstStyle/>
          <a:p>
            <a:fld id="{255DAFDF-2EF6-44FB-8AA4-C1E9B7563A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BE68-C697-FF45-F002-6FEB944BE6E3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8F5CA6-F75B-5E9D-2D79-BC8DACC17DBC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49541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8AB1-DD1F-B1E0-ECA5-A98D9B63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18FDB-EF0B-9F7B-2EE6-D8C0511D6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325" y="1979613"/>
            <a:ext cx="5102225" cy="4094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17FDA-5DBE-EA76-DFB7-0EE62979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A29-47DC-4489-83DE-C7B8737234C9}" type="datetime1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916C8-3C88-EB69-C4B9-DA3F5B09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71370-B10E-0FDA-4BBD-9C03664D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19" y="6271316"/>
            <a:ext cx="520344" cy="299925"/>
          </a:xfrm>
          <a:prstGeom prst="rect">
            <a:avLst/>
          </a:prstGeom>
        </p:spPr>
        <p:txBody>
          <a:bodyPr/>
          <a:lstStyle/>
          <a:p>
            <a:fld id="{255DAFDF-2EF6-44FB-8AA4-C1E9B7563A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BE68-C697-FF45-F002-6FEB944BE6E3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8F5CA6-F75B-5E9D-2D79-BC8DACC17DBC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8B86A9F-A058-3104-AFD3-5291473D53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7288" y="1979613"/>
            <a:ext cx="5670550" cy="4094162"/>
          </a:xfr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7869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8AB1-DD1F-B1E0-ECA5-A98D9B63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18FDB-EF0B-9F7B-2EE6-D8C0511D6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325" y="1979613"/>
            <a:ext cx="5102225" cy="4094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17FDA-5DBE-EA76-DFB7-0EE62979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35A29-47DC-4489-83DE-C7B8737234C9}" type="datetime1">
              <a:rPr lang="en-GB" smtClean="0"/>
              <a:t>06/06/2025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916C8-3C88-EB69-C4B9-DA3F5B09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71370-B10E-0FDA-4BBD-9C03664D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19" y="6271316"/>
            <a:ext cx="520344" cy="299925"/>
          </a:xfrm>
          <a:prstGeom prst="rect">
            <a:avLst/>
          </a:prstGeom>
        </p:spPr>
        <p:txBody>
          <a:bodyPr/>
          <a:lstStyle/>
          <a:p>
            <a:fld id="{255DAFDF-2EF6-44FB-8AA4-C1E9B7563A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8BE68-C697-FF45-F002-6FEB944BE6E3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8F5CA6-F75B-5E9D-2D79-BC8DACC17DBC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3DDFB5E0-2DFC-4B2E-965B-B4BCD8298D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3299" y="4143374"/>
            <a:ext cx="2813825" cy="2134786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ar-SA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6C431DFB-A461-5D03-7931-BF1121FF54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6806" y="4143374"/>
            <a:ext cx="2818613" cy="2134791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ar-SA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A7ED82C-9C67-005D-DB73-0988BD879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79708" y="1984920"/>
            <a:ext cx="2819398" cy="2141651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ar-SA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7BEFAB74-8401-ABED-7875-7BFBFA7F15C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6805" y="1990714"/>
            <a:ext cx="2818605" cy="2138373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/>
          <a:p>
            <a:r>
              <a:rPr lang="en-GB"/>
              <a:t>Click icon to add picture</a:t>
            </a:r>
            <a:endParaRPr lang="ar-S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37044-1A25-7F23-2AE6-8F36F6AA0A74}"/>
              </a:ext>
            </a:extLst>
          </p:cNvPr>
          <p:cNvSpPr/>
          <p:nvPr userDrawn="1"/>
        </p:nvSpPr>
        <p:spPr>
          <a:xfrm>
            <a:off x="6237288" y="1979613"/>
            <a:ext cx="5670550" cy="43084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36FB94-C62E-7176-5EDA-552E393D48B3}"/>
              </a:ext>
            </a:extLst>
          </p:cNvPr>
          <p:cNvCxnSpPr/>
          <p:nvPr userDrawn="1"/>
        </p:nvCxnSpPr>
        <p:spPr>
          <a:xfrm>
            <a:off x="6237288" y="4136503"/>
            <a:ext cx="565984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7EE593-0632-5488-E1FA-6EF4C641EF77}"/>
              </a:ext>
            </a:extLst>
          </p:cNvPr>
          <p:cNvCxnSpPr>
            <a:cxnSpLocks/>
            <a:stCxn id="10" idx="2"/>
          </p:cNvCxnSpPr>
          <p:nvPr userDrawn="1"/>
        </p:nvCxnSpPr>
        <p:spPr>
          <a:xfrm flipV="1">
            <a:off x="9072563" y="1979613"/>
            <a:ext cx="0" cy="43084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68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45CD-6256-41A7-E67A-EF2EDF3D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B6803-07B6-8079-63FE-F4B73515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235EB-81F6-483A-AB39-80DAEB510D04}" type="datetime1">
              <a:rPr lang="en-GB" smtClean="0"/>
              <a:t>06/06/2025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A35C4-D814-B397-CB71-57A6467B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681B7-F071-B8D7-BF7A-19DBFB9A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19" y="6271316"/>
            <a:ext cx="520344" cy="299925"/>
          </a:xfrm>
          <a:prstGeom prst="rect">
            <a:avLst/>
          </a:prstGeom>
        </p:spPr>
        <p:txBody>
          <a:bodyPr/>
          <a:lstStyle/>
          <a:p>
            <a:fld id="{255DAFDF-2EF6-44FB-8AA4-C1E9B7563AA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181FC-45C0-3583-20F9-E7E02F757295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FB1CD1-28EA-6C68-B3FA-806759A41647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624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B7A8E4-96B6-6241-B76F-EBA6D814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57E3-3AC2-4888-9458-3799CE658DD3}" type="datetime1">
              <a:rPr lang="en-GB" smtClean="0"/>
              <a:t>06/06/2025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0E854-5BE6-1BFE-FC5C-06632F37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64029-FBD4-433D-983D-AD7838B4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719" y="6271316"/>
            <a:ext cx="520344" cy="299925"/>
          </a:xfrm>
          <a:prstGeom prst="rect">
            <a:avLst/>
          </a:prstGeom>
        </p:spPr>
        <p:txBody>
          <a:bodyPr/>
          <a:lstStyle/>
          <a:p>
            <a:fld id="{255DAFDF-2EF6-44FB-8AA4-C1E9B7563AAC}" type="slidenum">
              <a:rPr lang="en-GB" smtClean="0"/>
              <a:t>‹#›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D6DC5-1A1B-1CB9-66E4-95AE77391F58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578B3-6385-4DCC-1239-3F66F3DF4385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01299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E53A-EE10-B927-7EBC-DEFB0AD8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538" y="1988624"/>
            <a:ext cx="9639300" cy="1752103"/>
          </a:xfrm>
        </p:spPr>
        <p:txBody>
          <a:bodyPr anchor="ctr" anchorCtr="0"/>
          <a:lstStyle>
            <a:lvl1pPr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6A5D-DF62-4168-36D0-117351E6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538" y="3740727"/>
            <a:ext cx="4819650" cy="2833111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B1C131-7A60-313B-7C9D-C0F70E185F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370763" y="3740726"/>
            <a:ext cx="4537075" cy="2833111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CAC8A-258A-7CC1-D475-76181326D9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4164" y="285488"/>
            <a:ext cx="1701799" cy="1707726"/>
            <a:chOff x="2857500" y="180976"/>
            <a:chExt cx="5924550" cy="5945187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26C79A3B-3DDB-A243-55B1-5D5843CB7D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98CA268-7D4A-11C5-72F8-389DD1FD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46D8360-5BCD-F883-3B73-4B4A25220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751150D-9C27-5C53-F325-B51B787A9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34584F1-966C-0E17-57BD-CE7248B6D2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F968CF18-2801-1B0E-B705-548E63228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7F45756-23F8-67E1-91E8-525E9076ED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500F3F-AEB5-3007-4654-56B46ED18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A81F7FC-8C43-FDDC-EC1D-50321B172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A9D0F6D-EC85-36E6-C26C-BEE9A5DFFA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1100587-D0EE-9B68-9629-53AC64094A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75D2FB3-3D5C-F67B-81FD-CD98BEA18D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F14C21D-671B-49B7-0B99-B127645479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22706C5-87E7-F51B-C946-E6B12C7BF5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8822B0B-8302-3B35-3A35-AC8CA9F56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892B384-3AC3-8C6C-086A-00DE448DA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E91CE416-3E99-26DE-67D9-EFC753927F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255D5249-9DE4-7A13-4AB7-5BA55465C4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A3DF61D-855C-FA3B-4919-C020FB719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2450BF3-6C97-803E-BD17-2D704FF7C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53D90B3F-49BB-F15B-B01E-34C711CC8CD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B4F6B749-BCDB-978C-EE04-BB751439128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1197B21A-F913-EF70-4E61-EA7AAB89943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429159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4C9706-0E21-8831-C490-E4BDD203002D}"/>
              </a:ext>
            </a:extLst>
          </p:cNvPr>
          <p:cNvSpPr/>
          <p:nvPr userDrawn="1"/>
        </p:nvSpPr>
        <p:spPr>
          <a:xfrm>
            <a:off x="284163" y="2743201"/>
            <a:ext cx="5100637" cy="214572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13EAB-931E-CA81-D81E-894CF048E314}"/>
              </a:ext>
            </a:extLst>
          </p:cNvPr>
          <p:cNvSpPr/>
          <p:nvPr userDrawn="1"/>
        </p:nvSpPr>
        <p:spPr>
          <a:xfrm>
            <a:off x="284163" y="4888922"/>
            <a:ext cx="5100637" cy="16849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325" y="2743201"/>
            <a:ext cx="4535488" cy="2145721"/>
          </a:xfrm>
        </p:spPr>
        <p:txBody>
          <a:bodyPr anchor="ctr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324" y="4888920"/>
            <a:ext cx="4535489" cy="1684917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72C5D7-9238-6093-13E0-3496077F08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06038" y="281224"/>
            <a:ext cx="1701799" cy="1707726"/>
            <a:chOff x="2857500" y="180976"/>
            <a:chExt cx="5924550" cy="5945187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1BDD3A87-F94A-5935-C19A-B43B47E451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02DF7797-B46E-8541-F1D2-FFB63E78C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07C0DBDD-1BCE-9F03-BF8A-4449C6A7E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E8952F56-6955-AEA3-17E3-472E9F76A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AEAB4482-B124-8CEC-1998-FD3A3DE8E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DB1E9115-CB0A-481C-D7A1-CB98A3DA3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D08DA13-3031-09FC-A7E1-302616E79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70ED91D8-BF04-DF61-83F0-A2D2B0C7CB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FF3B334-839A-9BAC-C5C8-CCACDA1578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C1BED1B9-E99D-8453-53C2-1AA3250BE0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C75F0BA-E4DD-6146-DF3E-11895D1BB5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AFED7E7-6A25-06E8-5E54-0B501805BA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FE27B279-DE0B-8E33-CA7D-B3AA4E2FB4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677E05-356E-B7CF-433C-8A8BEB935A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7439665E-8420-B18D-35BC-7A106B0F04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B393608-7C32-0CE4-DE4C-6F5D726F54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741854CE-FC37-0776-3C7A-C19E0D1D15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C67250D9-E873-CC19-523F-5D9AA67FC2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991AB8C-B4C7-9440-B845-B607635CC3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DCF5F829-4736-E015-161E-235B4E47D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A65A9DE7-9B92-2BA5-7CB9-B5422094253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A8F9F389-85D3-C556-3AC6-F0CCF8F2988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Line 29">
              <a:extLst>
                <a:ext uri="{FF2B5EF4-FFF2-40B4-BE49-F238E27FC236}">
                  <a16:creationId xmlns:a16="http://schemas.microsoft.com/office/drawing/2014/main" id="{3D1C1995-EB3B-A5DE-A8F9-B8BCA9AEBDC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5D1D2216-D7DA-7473-E185-646FAE57E4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691" y="294084"/>
            <a:ext cx="11605415" cy="6271022"/>
          </a:xfrm>
          <a:custGeom>
            <a:avLst/>
            <a:gdLst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00638 w 11623676"/>
              <a:gd name="connsiteY5" fmla="*/ 6289675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2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4899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2511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00638 w 11623676"/>
              <a:gd name="connsiteY6" fmla="*/ 2459038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22103 w 11623676"/>
              <a:gd name="connsiteY6" fmla="*/ 2450679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22103 w 11623676"/>
              <a:gd name="connsiteY6" fmla="*/ 2442320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0 w 11623676"/>
              <a:gd name="connsiteY7" fmla="*/ 2459038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0478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5535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3147 h 6289675"/>
              <a:gd name="connsiteX3" fmla="*/ 11623676 w 11623676"/>
              <a:gd name="connsiteY3" fmla="*/ 1704787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3147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0684 w 11623676"/>
              <a:gd name="connsiteY2" fmla="*/ 1713147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0178 w 11623676"/>
              <a:gd name="connsiteY5" fmla="*/ 6286093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1371 w 11623676"/>
              <a:gd name="connsiteY5" fmla="*/ 6276540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2564 w 11623676"/>
              <a:gd name="connsiteY5" fmla="*/ 6288481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11371 w 11623676"/>
              <a:gd name="connsiteY5" fmla="*/ 6287287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22104 w 11623676"/>
              <a:gd name="connsiteY5" fmla="*/ 6286092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  <a:gd name="connsiteX0" fmla="*/ 0 w 11623676"/>
              <a:gd name="connsiteY0" fmla="*/ 0 h 6289675"/>
              <a:gd name="connsiteX1" fmla="*/ 9921875 w 11623676"/>
              <a:gd name="connsiteY1" fmla="*/ 0 h 6289675"/>
              <a:gd name="connsiteX2" fmla="*/ 9921875 w 11623676"/>
              <a:gd name="connsiteY2" fmla="*/ 1711952 h 6289675"/>
              <a:gd name="connsiteX3" fmla="*/ 11623676 w 11623676"/>
              <a:gd name="connsiteY3" fmla="*/ 1708369 h 6289675"/>
              <a:gd name="connsiteX4" fmla="*/ 11623676 w 11623676"/>
              <a:gd name="connsiteY4" fmla="*/ 6289675 h 6289675"/>
              <a:gd name="connsiteX5" fmla="*/ 5108986 w 11623676"/>
              <a:gd name="connsiteY5" fmla="*/ 6286092 h 6289675"/>
              <a:gd name="connsiteX6" fmla="*/ 5110178 w 11623676"/>
              <a:gd name="connsiteY6" fmla="*/ 2445903 h 6289675"/>
              <a:gd name="connsiteX7" fmla="*/ 1193 w 11623676"/>
              <a:gd name="connsiteY7" fmla="*/ 2447096 h 6289675"/>
              <a:gd name="connsiteX8" fmla="*/ 0 w 11623676"/>
              <a:gd name="connsiteY8" fmla="*/ 0 h 628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3676" h="6289675">
                <a:moveTo>
                  <a:pt x="0" y="0"/>
                </a:moveTo>
                <a:lnTo>
                  <a:pt x="9921875" y="0"/>
                </a:lnTo>
                <a:lnTo>
                  <a:pt x="9921875" y="1711952"/>
                </a:lnTo>
                <a:lnTo>
                  <a:pt x="11623676" y="1708369"/>
                </a:lnTo>
                <a:lnTo>
                  <a:pt x="11623676" y="6289675"/>
                </a:lnTo>
                <a:lnTo>
                  <a:pt x="5108986" y="6286092"/>
                </a:lnTo>
                <a:cubicBezTo>
                  <a:pt x="5108588" y="5009213"/>
                  <a:pt x="5110576" y="3722782"/>
                  <a:pt x="5110178" y="2445903"/>
                </a:cubicBezTo>
                <a:lnTo>
                  <a:pt x="1193" y="2447096"/>
                </a:lnTo>
                <a:cubicBezTo>
                  <a:pt x="795" y="1631397"/>
                  <a:pt x="398" y="815699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26486-07F2-F8C4-B204-670628C876A5}"/>
              </a:ext>
            </a:extLst>
          </p:cNvPr>
          <p:cNvSpPr/>
          <p:nvPr userDrawn="1"/>
        </p:nvSpPr>
        <p:spPr>
          <a:xfrm>
            <a:off x="284163" y="284163"/>
            <a:ext cx="11623675" cy="62896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705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E53A-EE10-B927-7EBC-DEFB0AD8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538" y="1988624"/>
            <a:ext cx="9639300" cy="1752103"/>
          </a:xfrm>
        </p:spPr>
        <p:txBody>
          <a:bodyPr anchor="ctr" anchorCtr="0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6A5D-DF62-4168-36D0-117351E6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8538" y="3740727"/>
            <a:ext cx="4819650" cy="2833111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157823-46B1-B578-E536-49787B5722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750" y="282721"/>
            <a:ext cx="1701799" cy="1707726"/>
            <a:chOff x="2857500" y="180976"/>
            <a:chExt cx="5924550" cy="594518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3B26F7A-2DDF-3427-1875-2D59E1BE9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9C9F786-8BD9-1EA4-C796-146C0DA0BC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B4A127-5C47-B600-59F5-DBC463DEEB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6F379A8D-C637-5E0F-177D-355BB1357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A2A10FD1-62CF-7ACC-52B0-E91079F17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870366BD-25DA-ED20-63DE-94D786730C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3C4EE07C-439B-47EE-AE99-945C986C7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D965D628-567F-0F48-5365-F8CA357980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BC8B6938-CAA2-B4BC-42D3-0EDD7DDD37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63E05349-F9DE-8676-036F-30F65E12D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62B0012-DD11-1EC4-B5C6-3D94856BB0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4B8CC901-9B3A-5E16-B327-AA66176F34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9AF6DCBC-560C-BC68-9DC2-805FF2351A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97E2E3FC-E609-3679-4150-453D97EE6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9F4ABEA9-1A81-817C-E534-ABAEE0A94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F39F663D-863B-95F4-9C8D-A255033CF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839E31C3-1121-39D4-C523-AF9278E33C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9ABD2C86-02DE-67C1-FF24-6ECA94DBD7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9E88B94F-BDA7-A0B7-062B-23D6737CE1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6EB3AD21-E91E-06BE-C3F4-81D66268AB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50049BF7-8BB5-79CD-67D6-5BE9782E570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AF1B7649-24BD-FC20-4002-30F99C576E7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Line 29">
              <a:extLst>
                <a:ext uri="{FF2B5EF4-FFF2-40B4-BE49-F238E27FC236}">
                  <a16:creationId xmlns:a16="http://schemas.microsoft.com/office/drawing/2014/main" id="{D0E51BF0-A848-6B99-A1F7-AFF3F5A9DE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B1C131-7A60-313B-7C9D-C0F70E185FE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370763" y="3740726"/>
            <a:ext cx="4537075" cy="2833111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571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A480832-174C-35BC-4416-D5822CCEC351}"/>
              </a:ext>
            </a:extLst>
          </p:cNvPr>
          <p:cNvSpPr/>
          <p:nvPr userDrawn="1"/>
        </p:nvSpPr>
        <p:spPr>
          <a:xfrm>
            <a:off x="284164" y="3380330"/>
            <a:ext cx="4535486" cy="3188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C59E5E-7B64-C1D3-70AC-CBDA05AB5E92}"/>
              </a:ext>
            </a:extLst>
          </p:cNvPr>
          <p:cNvSpPr/>
          <p:nvPr userDrawn="1"/>
        </p:nvSpPr>
        <p:spPr>
          <a:xfrm>
            <a:off x="4816474" y="284163"/>
            <a:ext cx="7088187" cy="40799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FD12B-4DF0-18D6-1F3C-10055179B50D}"/>
              </a:ext>
            </a:extLst>
          </p:cNvPr>
          <p:cNvSpPr/>
          <p:nvPr userDrawn="1"/>
        </p:nvSpPr>
        <p:spPr>
          <a:xfrm>
            <a:off x="1985963" y="1991916"/>
            <a:ext cx="7653337" cy="29060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9A88-330A-1D1B-7639-29F93FEA9B15}"/>
              </a:ext>
            </a:extLst>
          </p:cNvPr>
          <p:cNvSpPr/>
          <p:nvPr userDrawn="1"/>
        </p:nvSpPr>
        <p:spPr>
          <a:xfrm>
            <a:off x="4819650" y="4899425"/>
            <a:ext cx="852487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539" y="1990447"/>
            <a:ext cx="5953124" cy="1704535"/>
          </a:xfrm>
        </p:spPr>
        <p:txBody>
          <a:bodyPr anchor="ctr" anchorCtr="0"/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539" y="3694982"/>
            <a:ext cx="5670550" cy="1229709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BF3560-3CD1-0B64-03EA-D256199991D0}"/>
              </a:ext>
            </a:extLst>
          </p:cNvPr>
          <p:cNvSpPr/>
          <p:nvPr userDrawn="1"/>
        </p:nvSpPr>
        <p:spPr>
          <a:xfrm>
            <a:off x="5672137" y="4899425"/>
            <a:ext cx="847725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70E404-5E3C-3FBF-484E-C38B7B8B1201}"/>
              </a:ext>
            </a:extLst>
          </p:cNvPr>
          <p:cNvSpPr/>
          <p:nvPr userDrawn="1"/>
        </p:nvSpPr>
        <p:spPr>
          <a:xfrm>
            <a:off x="6523038" y="4899425"/>
            <a:ext cx="850900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A999DE3-E86C-A102-47F6-4FACE3E8D029}"/>
              </a:ext>
            </a:extLst>
          </p:cNvPr>
          <p:cNvSpPr/>
          <p:nvPr userDrawn="1"/>
        </p:nvSpPr>
        <p:spPr>
          <a:xfrm>
            <a:off x="7373938" y="4899425"/>
            <a:ext cx="850900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233BE1-3AEE-3BAE-81BA-7A0BC2CE4544}"/>
              </a:ext>
            </a:extLst>
          </p:cNvPr>
          <p:cNvSpPr/>
          <p:nvPr userDrawn="1"/>
        </p:nvSpPr>
        <p:spPr>
          <a:xfrm>
            <a:off x="11056937" y="4894481"/>
            <a:ext cx="847725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F208DE-5B9E-F53C-1FF3-5BB6E64F20AD}"/>
              </a:ext>
            </a:extLst>
          </p:cNvPr>
          <p:cNvSpPr/>
          <p:nvPr userDrawn="1"/>
        </p:nvSpPr>
        <p:spPr>
          <a:xfrm>
            <a:off x="11056937" y="4365625"/>
            <a:ext cx="847726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37211B-D966-CAD1-1700-8AED7E9309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4164" y="285488"/>
            <a:ext cx="1701799" cy="1707726"/>
            <a:chOff x="2857500" y="180976"/>
            <a:chExt cx="5924550" cy="594518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6A08A39-B4E8-114F-EB40-8851D8DFED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9697553-8DD0-82F1-2FCE-9419C278B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AE76616-2DF2-F2F4-CCAA-23CD3A0D7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4338178-4AF6-DDFA-DA3B-F2AD69D44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5189A9E-3CC7-FD5B-BAE3-419ADF4CC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39C5A9C-EE7E-9A46-B17E-16881651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A3E2A20-BEB5-D11C-FF3C-229019B88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8D7C30-DA42-19B8-3A40-B2FB0F7630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FAC99C6-EC4B-A647-3BE6-351A0C3E93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ADA210B-1468-3929-5D4F-912251EE47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2965A62-D4A6-C2C2-8AB3-F97CFE7E0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2DCB34C-DCD9-2ECA-34A9-F3E3A5BB6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6209FA1-7F40-0F8C-4F66-B5A3642A1A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A4CDF550-343F-735D-4BD3-07CD5E3EFA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562334CE-E8F5-2EF9-EA7E-DB45D564D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7C3CD0E1-B45F-4539-F663-5BFA2E9F0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Rectangle 22">
              <a:extLst>
                <a:ext uri="{FF2B5EF4-FFF2-40B4-BE49-F238E27FC236}">
                  <a16:creationId xmlns:a16="http://schemas.microsoft.com/office/drawing/2014/main" id="{28841D95-B838-DAAD-D890-A4292C96FD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B8771829-5C32-9034-E57A-C54C07936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B100799E-E80A-A868-5436-C95E167C74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E8A89A4D-6E93-3FD0-51D2-CD53099FD6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4" name="Line 26">
              <a:extLst>
                <a:ext uri="{FF2B5EF4-FFF2-40B4-BE49-F238E27FC236}">
                  <a16:creationId xmlns:a16="http://schemas.microsoft.com/office/drawing/2014/main" id="{ECB6FD65-BDA5-1FDA-20A5-F3CF86A88F5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55" name="Line 27">
              <a:extLst>
                <a:ext uri="{FF2B5EF4-FFF2-40B4-BE49-F238E27FC236}">
                  <a16:creationId xmlns:a16="http://schemas.microsoft.com/office/drawing/2014/main" id="{E1EA3153-9349-B100-DB6E-B1FADC356C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7" name="Line 29">
              <a:extLst>
                <a:ext uri="{FF2B5EF4-FFF2-40B4-BE49-F238E27FC236}">
                  <a16:creationId xmlns:a16="http://schemas.microsoft.com/office/drawing/2014/main" id="{0C224180-ADEA-BD85-7011-388A3920DB1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BB9D3A98-8646-8C9F-E446-5125661EB8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26078" y="295534"/>
            <a:ext cx="7071387" cy="4059238"/>
          </a:xfrm>
          <a:custGeom>
            <a:avLst/>
            <a:gdLst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11985 w 7077341"/>
              <a:gd name="connsiteY5" fmla="*/ 3638911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79850 w 7077341"/>
              <a:gd name="connsiteY5" fmla="*/ 3635339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66754 w 7077341"/>
              <a:gd name="connsiteY6" fmla="*/ 1661320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39291 w 7077341"/>
              <a:gd name="connsiteY7" fmla="*/ 1674417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8334 w 7077341"/>
              <a:gd name="connsiteY7" fmla="*/ 1711326 h 4081859"/>
              <a:gd name="connsiteX8" fmla="*/ 0 w 7077341"/>
              <a:gd name="connsiteY8" fmla="*/ 0 h 4081859"/>
              <a:gd name="connsiteX0" fmla="*/ 0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0 w 7069007"/>
              <a:gd name="connsiteY8" fmla="*/ 23813 h 4081859"/>
              <a:gd name="connsiteX0" fmla="*/ 5953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5953 w 7069007"/>
              <a:gd name="connsiteY8" fmla="*/ 23813 h 4081859"/>
              <a:gd name="connsiteX0" fmla="*/ 1190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1190 w 7069007"/>
              <a:gd name="connsiteY8" fmla="*/ 23813 h 4081859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3891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3891 w 7069007"/>
              <a:gd name="connsiteY5" fmla="*/ 3613908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39148 w 7069007"/>
              <a:gd name="connsiteY4" fmla="*/ 3621052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37958 w 7069007"/>
              <a:gd name="connsiteY3" fmla="*/ 4059237 h 4060428"/>
              <a:gd name="connsiteX4" fmla="*/ 6239148 w 7069007"/>
              <a:gd name="connsiteY4" fmla="*/ 3621052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7816"/>
              <a:gd name="connsiteY0" fmla="*/ 2382 h 4060428"/>
              <a:gd name="connsiteX1" fmla="*/ 7067816 w 7067816"/>
              <a:gd name="connsiteY1" fmla="*/ 0 h 4060428"/>
              <a:gd name="connsiteX2" fmla="*/ 7064244 w 7067816"/>
              <a:gd name="connsiteY2" fmla="*/ 4060428 h 4060428"/>
              <a:gd name="connsiteX3" fmla="*/ 6237958 w 7067816"/>
              <a:gd name="connsiteY3" fmla="*/ 4059237 h 4060428"/>
              <a:gd name="connsiteX4" fmla="*/ 6239148 w 7067816"/>
              <a:gd name="connsiteY4" fmla="*/ 3621052 h 4060428"/>
              <a:gd name="connsiteX5" fmla="*/ 4822700 w 7067816"/>
              <a:gd name="connsiteY5" fmla="*/ 3619861 h 4060428"/>
              <a:gd name="connsiteX6" fmla="*/ 4822701 w 7067816"/>
              <a:gd name="connsiteY6" fmla="*/ 1688705 h 4060428"/>
              <a:gd name="connsiteX7" fmla="*/ 0 w 7067816"/>
              <a:gd name="connsiteY7" fmla="*/ 1689895 h 4060428"/>
              <a:gd name="connsiteX8" fmla="*/ 1190 w 7067816"/>
              <a:gd name="connsiteY8" fmla="*/ 2382 h 4060428"/>
              <a:gd name="connsiteX0" fmla="*/ 1190 w 7069253"/>
              <a:gd name="connsiteY0" fmla="*/ 2382 h 4061619"/>
              <a:gd name="connsiteX1" fmla="*/ 7067816 w 7069253"/>
              <a:gd name="connsiteY1" fmla="*/ 0 h 4061619"/>
              <a:gd name="connsiteX2" fmla="*/ 7069007 w 7069253"/>
              <a:gd name="connsiteY2" fmla="*/ 4061619 h 4061619"/>
              <a:gd name="connsiteX3" fmla="*/ 6237958 w 7069253"/>
              <a:gd name="connsiteY3" fmla="*/ 4059237 h 4061619"/>
              <a:gd name="connsiteX4" fmla="*/ 6239148 w 7069253"/>
              <a:gd name="connsiteY4" fmla="*/ 3621052 h 4061619"/>
              <a:gd name="connsiteX5" fmla="*/ 4822700 w 7069253"/>
              <a:gd name="connsiteY5" fmla="*/ 3619861 h 4061619"/>
              <a:gd name="connsiteX6" fmla="*/ 4822701 w 7069253"/>
              <a:gd name="connsiteY6" fmla="*/ 1688705 h 4061619"/>
              <a:gd name="connsiteX7" fmla="*/ 0 w 7069253"/>
              <a:gd name="connsiteY7" fmla="*/ 1689895 h 4061619"/>
              <a:gd name="connsiteX8" fmla="*/ 1190 w 7069253"/>
              <a:gd name="connsiteY8" fmla="*/ 2382 h 4061619"/>
              <a:gd name="connsiteX0" fmla="*/ 1190 w 7069090"/>
              <a:gd name="connsiteY0" fmla="*/ 2382 h 4061619"/>
              <a:gd name="connsiteX1" fmla="*/ 7059482 w 7069090"/>
              <a:gd name="connsiteY1" fmla="*/ 0 h 4061619"/>
              <a:gd name="connsiteX2" fmla="*/ 7069007 w 7069090"/>
              <a:gd name="connsiteY2" fmla="*/ 4061619 h 4061619"/>
              <a:gd name="connsiteX3" fmla="*/ 6237958 w 7069090"/>
              <a:gd name="connsiteY3" fmla="*/ 4059237 h 4061619"/>
              <a:gd name="connsiteX4" fmla="*/ 6239148 w 7069090"/>
              <a:gd name="connsiteY4" fmla="*/ 3621052 h 4061619"/>
              <a:gd name="connsiteX5" fmla="*/ 4822700 w 7069090"/>
              <a:gd name="connsiteY5" fmla="*/ 3619861 h 4061619"/>
              <a:gd name="connsiteX6" fmla="*/ 4822701 w 7069090"/>
              <a:gd name="connsiteY6" fmla="*/ 1688705 h 4061619"/>
              <a:gd name="connsiteX7" fmla="*/ 0 w 7069090"/>
              <a:gd name="connsiteY7" fmla="*/ 1689895 h 4061619"/>
              <a:gd name="connsiteX8" fmla="*/ 1190 w 7069090"/>
              <a:gd name="connsiteY8" fmla="*/ 2382 h 4061619"/>
              <a:gd name="connsiteX0" fmla="*/ 1190 w 7070197"/>
              <a:gd name="connsiteY0" fmla="*/ 5954 h 4065191"/>
              <a:gd name="connsiteX1" fmla="*/ 7070197 w 7070197"/>
              <a:gd name="connsiteY1" fmla="*/ 0 h 4065191"/>
              <a:gd name="connsiteX2" fmla="*/ 7069007 w 7070197"/>
              <a:gd name="connsiteY2" fmla="*/ 4065191 h 4065191"/>
              <a:gd name="connsiteX3" fmla="*/ 6237958 w 7070197"/>
              <a:gd name="connsiteY3" fmla="*/ 4062809 h 4065191"/>
              <a:gd name="connsiteX4" fmla="*/ 6239148 w 7070197"/>
              <a:gd name="connsiteY4" fmla="*/ 3624624 h 4065191"/>
              <a:gd name="connsiteX5" fmla="*/ 4822700 w 7070197"/>
              <a:gd name="connsiteY5" fmla="*/ 3623433 h 4065191"/>
              <a:gd name="connsiteX6" fmla="*/ 4822701 w 7070197"/>
              <a:gd name="connsiteY6" fmla="*/ 1692277 h 4065191"/>
              <a:gd name="connsiteX7" fmla="*/ 0 w 7070197"/>
              <a:gd name="connsiteY7" fmla="*/ 1693467 h 4065191"/>
              <a:gd name="connsiteX8" fmla="*/ 1190 w 7070197"/>
              <a:gd name="connsiteY8" fmla="*/ 5954 h 4065191"/>
              <a:gd name="connsiteX0" fmla="*/ 1190 w 7071387"/>
              <a:gd name="connsiteY0" fmla="*/ 3573 h 4062810"/>
              <a:gd name="connsiteX1" fmla="*/ 7071387 w 7071387"/>
              <a:gd name="connsiteY1" fmla="*/ 0 h 4062810"/>
              <a:gd name="connsiteX2" fmla="*/ 7069007 w 7071387"/>
              <a:gd name="connsiteY2" fmla="*/ 4062810 h 4062810"/>
              <a:gd name="connsiteX3" fmla="*/ 6237958 w 7071387"/>
              <a:gd name="connsiteY3" fmla="*/ 4060428 h 4062810"/>
              <a:gd name="connsiteX4" fmla="*/ 6239148 w 7071387"/>
              <a:gd name="connsiteY4" fmla="*/ 3622243 h 4062810"/>
              <a:gd name="connsiteX5" fmla="*/ 4822700 w 7071387"/>
              <a:gd name="connsiteY5" fmla="*/ 3621052 h 4062810"/>
              <a:gd name="connsiteX6" fmla="*/ 4822701 w 7071387"/>
              <a:gd name="connsiteY6" fmla="*/ 1689896 h 4062810"/>
              <a:gd name="connsiteX7" fmla="*/ 0 w 7071387"/>
              <a:gd name="connsiteY7" fmla="*/ 1691086 h 4062810"/>
              <a:gd name="connsiteX8" fmla="*/ 1190 w 7071387"/>
              <a:gd name="connsiteY8" fmla="*/ 3573 h 4062810"/>
              <a:gd name="connsiteX0" fmla="*/ 1190 w 7071387"/>
              <a:gd name="connsiteY0" fmla="*/ 0 h 4059237"/>
              <a:gd name="connsiteX1" fmla="*/ 7071387 w 7071387"/>
              <a:gd name="connsiteY1" fmla="*/ 4762 h 4059237"/>
              <a:gd name="connsiteX2" fmla="*/ 7069007 w 7071387"/>
              <a:gd name="connsiteY2" fmla="*/ 4059237 h 4059237"/>
              <a:gd name="connsiteX3" fmla="*/ 6237958 w 7071387"/>
              <a:gd name="connsiteY3" fmla="*/ 4056855 h 4059237"/>
              <a:gd name="connsiteX4" fmla="*/ 6239148 w 7071387"/>
              <a:gd name="connsiteY4" fmla="*/ 3618670 h 4059237"/>
              <a:gd name="connsiteX5" fmla="*/ 4822700 w 7071387"/>
              <a:gd name="connsiteY5" fmla="*/ 3617479 h 4059237"/>
              <a:gd name="connsiteX6" fmla="*/ 4822701 w 7071387"/>
              <a:gd name="connsiteY6" fmla="*/ 1686323 h 4059237"/>
              <a:gd name="connsiteX7" fmla="*/ 0 w 7071387"/>
              <a:gd name="connsiteY7" fmla="*/ 1687513 h 4059237"/>
              <a:gd name="connsiteX8" fmla="*/ 1190 w 7071387"/>
              <a:gd name="connsiteY8" fmla="*/ 0 h 4059237"/>
              <a:gd name="connsiteX0" fmla="*/ 1190 w 7071387"/>
              <a:gd name="connsiteY0" fmla="*/ 1 h 4059238"/>
              <a:gd name="connsiteX1" fmla="*/ 7071387 w 7071387"/>
              <a:gd name="connsiteY1" fmla="*/ 0 h 4059238"/>
              <a:gd name="connsiteX2" fmla="*/ 7069007 w 7071387"/>
              <a:gd name="connsiteY2" fmla="*/ 4059238 h 4059238"/>
              <a:gd name="connsiteX3" fmla="*/ 6237958 w 7071387"/>
              <a:gd name="connsiteY3" fmla="*/ 4056856 h 4059238"/>
              <a:gd name="connsiteX4" fmla="*/ 6239148 w 7071387"/>
              <a:gd name="connsiteY4" fmla="*/ 3618671 h 4059238"/>
              <a:gd name="connsiteX5" fmla="*/ 4822700 w 7071387"/>
              <a:gd name="connsiteY5" fmla="*/ 3617480 h 4059238"/>
              <a:gd name="connsiteX6" fmla="*/ 4822701 w 7071387"/>
              <a:gd name="connsiteY6" fmla="*/ 1686324 h 4059238"/>
              <a:gd name="connsiteX7" fmla="*/ 0 w 7071387"/>
              <a:gd name="connsiteY7" fmla="*/ 1687514 h 4059238"/>
              <a:gd name="connsiteX8" fmla="*/ 1190 w 7071387"/>
              <a:gd name="connsiteY8" fmla="*/ 1 h 40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1387" h="4059238">
                <a:moveTo>
                  <a:pt x="1190" y="1"/>
                </a:moveTo>
                <a:lnTo>
                  <a:pt x="7071387" y="0"/>
                </a:lnTo>
                <a:cubicBezTo>
                  <a:pt x="7070196" y="1353476"/>
                  <a:pt x="7070198" y="2705762"/>
                  <a:pt x="7069007" y="4059238"/>
                </a:cubicBezTo>
                <a:lnTo>
                  <a:pt x="6237958" y="4056856"/>
                </a:lnTo>
                <a:cubicBezTo>
                  <a:pt x="6238355" y="3910794"/>
                  <a:pt x="6238751" y="3764733"/>
                  <a:pt x="6239148" y="3618671"/>
                </a:cubicBezTo>
                <a:lnTo>
                  <a:pt x="4822700" y="3617480"/>
                </a:lnTo>
                <a:cubicBezTo>
                  <a:pt x="4822303" y="2973761"/>
                  <a:pt x="4823098" y="2330043"/>
                  <a:pt x="4822701" y="1686324"/>
                </a:cubicBezTo>
                <a:lnTo>
                  <a:pt x="0" y="1687514"/>
                </a:lnTo>
                <a:cubicBezTo>
                  <a:pt x="1984" y="1125010"/>
                  <a:pt x="-794" y="562505"/>
                  <a:pt x="119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62" name="Picture Placeholder 65">
            <a:extLst>
              <a:ext uri="{FF2B5EF4-FFF2-40B4-BE49-F238E27FC236}">
                <a16:creationId xmlns:a16="http://schemas.microsoft.com/office/drawing/2014/main" id="{20DA749F-EC0C-795A-219D-5489435012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1663" y="3923072"/>
            <a:ext cx="2835275" cy="2650765"/>
          </a:xfr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4A844F91-DBF2-D10E-5D76-806ABDF526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4086" y="3388667"/>
            <a:ext cx="4518419" cy="3171677"/>
          </a:xfrm>
          <a:custGeom>
            <a:avLst/>
            <a:gdLst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700213 w 4530724"/>
              <a:gd name="connsiteY2" fmla="*/ 1519091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676336 w 4530724"/>
              <a:gd name="connsiteY2" fmla="*/ 1551450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684692 w 4530724"/>
              <a:gd name="connsiteY1" fmla="*/ 1199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684692 w 4530724"/>
              <a:gd name="connsiteY1" fmla="*/ 1199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30724 w 4530724"/>
              <a:gd name="connsiteY3" fmla="*/ 1520289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27480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31075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02070 w 4530724"/>
              <a:gd name="connsiteY3" fmla="*/ 1563434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85887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77530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89468 w 4530724"/>
              <a:gd name="connsiteY2" fmla="*/ 1526282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71561 w 4530724"/>
              <a:gd name="connsiteY1" fmla="*/ 0 h 3190188"/>
              <a:gd name="connsiteX2" fmla="*/ 1689468 w 4530724"/>
              <a:gd name="connsiteY2" fmla="*/ 1526282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2397 h 3191387"/>
              <a:gd name="connsiteX1" fmla="*/ 1689468 w 4530724"/>
              <a:gd name="connsiteY1" fmla="*/ 0 h 3191387"/>
              <a:gd name="connsiteX2" fmla="*/ 1689468 w 4530724"/>
              <a:gd name="connsiteY2" fmla="*/ 1527481 h 3191387"/>
              <a:gd name="connsiteX3" fmla="*/ 4528335 w 4530724"/>
              <a:gd name="connsiteY3" fmla="*/ 1529877 h 3191387"/>
              <a:gd name="connsiteX4" fmla="*/ 4530724 w 4530724"/>
              <a:gd name="connsiteY4" fmla="*/ 3191387 h 3191387"/>
              <a:gd name="connsiteX5" fmla="*/ 0 w 4530724"/>
              <a:gd name="connsiteY5" fmla="*/ 3191387 h 3191387"/>
              <a:gd name="connsiteX6" fmla="*/ 0 w 4530724"/>
              <a:gd name="connsiteY6" fmla="*/ 2397 h 319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0724" h="3191387">
                <a:moveTo>
                  <a:pt x="0" y="2397"/>
                </a:moveTo>
                <a:lnTo>
                  <a:pt x="1689468" y="0"/>
                </a:lnTo>
                <a:cubicBezTo>
                  <a:pt x="1689866" y="508361"/>
                  <a:pt x="1689070" y="1019120"/>
                  <a:pt x="1689468" y="1527481"/>
                </a:cubicBezTo>
                <a:lnTo>
                  <a:pt x="4528335" y="1529877"/>
                </a:lnTo>
                <a:cubicBezTo>
                  <a:pt x="4529131" y="2083714"/>
                  <a:pt x="4529928" y="2637550"/>
                  <a:pt x="4530724" y="3191387"/>
                </a:cubicBezTo>
                <a:lnTo>
                  <a:pt x="0" y="3191387"/>
                </a:lnTo>
                <a:lnTo>
                  <a:pt x="0" y="2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03702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ulti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B25FBB-C00F-CF8C-3708-D2EABAD3FF97}"/>
              </a:ext>
            </a:extLst>
          </p:cNvPr>
          <p:cNvSpPr/>
          <p:nvPr userDrawn="1"/>
        </p:nvSpPr>
        <p:spPr>
          <a:xfrm>
            <a:off x="284164" y="3380330"/>
            <a:ext cx="4535486" cy="318899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E67034-3EA3-90F7-A6ED-AB1310128AE2}"/>
              </a:ext>
            </a:extLst>
          </p:cNvPr>
          <p:cNvSpPr/>
          <p:nvPr userDrawn="1"/>
        </p:nvSpPr>
        <p:spPr>
          <a:xfrm>
            <a:off x="4816474" y="284163"/>
            <a:ext cx="7088187" cy="407999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  <p:sp>
        <p:nvSpPr>
          <p:cNvPr id="6" name="Picture Placeholder 60">
            <a:extLst>
              <a:ext uri="{FF2B5EF4-FFF2-40B4-BE49-F238E27FC236}">
                <a16:creationId xmlns:a16="http://schemas.microsoft.com/office/drawing/2014/main" id="{DE241736-9827-608D-E7D5-EA1D333B87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26078" y="295534"/>
            <a:ext cx="7071387" cy="4059238"/>
          </a:xfrm>
          <a:custGeom>
            <a:avLst/>
            <a:gdLst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11985 w 7077341"/>
              <a:gd name="connsiteY5" fmla="*/ 3638911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79850 w 7077341"/>
              <a:gd name="connsiteY5" fmla="*/ 3635339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11985 w 7077341"/>
              <a:gd name="connsiteY6" fmla="*/ 1707754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66754 w 7077341"/>
              <a:gd name="connsiteY6" fmla="*/ 1661320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0 w 7077341"/>
              <a:gd name="connsiteY7" fmla="*/ 1707754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39291 w 7077341"/>
              <a:gd name="connsiteY7" fmla="*/ 1674417 h 4081859"/>
              <a:gd name="connsiteX8" fmla="*/ 0 w 7077341"/>
              <a:gd name="connsiteY8" fmla="*/ 0 h 4081859"/>
              <a:gd name="connsiteX0" fmla="*/ 0 w 7077341"/>
              <a:gd name="connsiteY0" fmla="*/ 0 h 4081859"/>
              <a:gd name="connsiteX1" fmla="*/ 7077341 w 7077341"/>
              <a:gd name="connsiteY1" fmla="*/ 0 h 4081859"/>
              <a:gd name="connsiteX2" fmla="*/ 7077341 w 7077341"/>
              <a:gd name="connsiteY2" fmla="*/ 4081859 h 4081859"/>
              <a:gd name="connsiteX3" fmla="*/ 6229623 w 7077341"/>
              <a:gd name="connsiteY3" fmla="*/ 4081859 h 4081859"/>
              <a:gd name="connsiteX4" fmla="*/ 6229623 w 7077341"/>
              <a:gd name="connsiteY4" fmla="*/ 3638911 h 4081859"/>
              <a:gd name="connsiteX5" fmla="*/ 4832225 w 7077341"/>
              <a:gd name="connsiteY5" fmla="*/ 3641292 h 4081859"/>
              <a:gd name="connsiteX6" fmla="*/ 4831035 w 7077341"/>
              <a:gd name="connsiteY6" fmla="*/ 1710136 h 4081859"/>
              <a:gd name="connsiteX7" fmla="*/ 8334 w 7077341"/>
              <a:gd name="connsiteY7" fmla="*/ 1711326 h 4081859"/>
              <a:gd name="connsiteX8" fmla="*/ 0 w 7077341"/>
              <a:gd name="connsiteY8" fmla="*/ 0 h 4081859"/>
              <a:gd name="connsiteX0" fmla="*/ 0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0 w 7069007"/>
              <a:gd name="connsiteY8" fmla="*/ 23813 h 4081859"/>
              <a:gd name="connsiteX0" fmla="*/ 5953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5953 w 7069007"/>
              <a:gd name="connsiteY8" fmla="*/ 23813 h 4081859"/>
              <a:gd name="connsiteX0" fmla="*/ 1190 w 7069007"/>
              <a:gd name="connsiteY0" fmla="*/ 23813 h 4081859"/>
              <a:gd name="connsiteX1" fmla="*/ 7069007 w 7069007"/>
              <a:gd name="connsiteY1" fmla="*/ 0 h 4081859"/>
              <a:gd name="connsiteX2" fmla="*/ 7069007 w 7069007"/>
              <a:gd name="connsiteY2" fmla="*/ 4081859 h 4081859"/>
              <a:gd name="connsiteX3" fmla="*/ 6221289 w 7069007"/>
              <a:gd name="connsiteY3" fmla="*/ 4081859 h 4081859"/>
              <a:gd name="connsiteX4" fmla="*/ 6221289 w 7069007"/>
              <a:gd name="connsiteY4" fmla="*/ 3638911 h 4081859"/>
              <a:gd name="connsiteX5" fmla="*/ 4823891 w 7069007"/>
              <a:gd name="connsiteY5" fmla="*/ 3641292 h 4081859"/>
              <a:gd name="connsiteX6" fmla="*/ 4822701 w 7069007"/>
              <a:gd name="connsiteY6" fmla="*/ 1710136 h 4081859"/>
              <a:gd name="connsiteX7" fmla="*/ 0 w 7069007"/>
              <a:gd name="connsiteY7" fmla="*/ 1711326 h 4081859"/>
              <a:gd name="connsiteX8" fmla="*/ 1190 w 7069007"/>
              <a:gd name="connsiteY8" fmla="*/ 23813 h 4081859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3891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3891 w 7069007"/>
              <a:gd name="connsiteY5" fmla="*/ 3613908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21289 w 7069007"/>
              <a:gd name="connsiteY4" fmla="*/ 3617480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21289 w 7069007"/>
              <a:gd name="connsiteY3" fmla="*/ 4060428 h 4060428"/>
              <a:gd name="connsiteX4" fmla="*/ 6239148 w 7069007"/>
              <a:gd name="connsiteY4" fmla="*/ 3621052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9007"/>
              <a:gd name="connsiteY0" fmla="*/ 2382 h 4060428"/>
              <a:gd name="connsiteX1" fmla="*/ 7067816 w 7069007"/>
              <a:gd name="connsiteY1" fmla="*/ 0 h 4060428"/>
              <a:gd name="connsiteX2" fmla="*/ 7069007 w 7069007"/>
              <a:gd name="connsiteY2" fmla="*/ 4060428 h 4060428"/>
              <a:gd name="connsiteX3" fmla="*/ 6237958 w 7069007"/>
              <a:gd name="connsiteY3" fmla="*/ 4059237 h 4060428"/>
              <a:gd name="connsiteX4" fmla="*/ 6239148 w 7069007"/>
              <a:gd name="connsiteY4" fmla="*/ 3621052 h 4060428"/>
              <a:gd name="connsiteX5" fmla="*/ 4822700 w 7069007"/>
              <a:gd name="connsiteY5" fmla="*/ 3619861 h 4060428"/>
              <a:gd name="connsiteX6" fmla="*/ 4822701 w 7069007"/>
              <a:gd name="connsiteY6" fmla="*/ 1688705 h 4060428"/>
              <a:gd name="connsiteX7" fmla="*/ 0 w 7069007"/>
              <a:gd name="connsiteY7" fmla="*/ 1689895 h 4060428"/>
              <a:gd name="connsiteX8" fmla="*/ 1190 w 7069007"/>
              <a:gd name="connsiteY8" fmla="*/ 2382 h 4060428"/>
              <a:gd name="connsiteX0" fmla="*/ 1190 w 7067816"/>
              <a:gd name="connsiteY0" fmla="*/ 2382 h 4060428"/>
              <a:gd name="connsiteX1" fmla="*/ 7067816 w 7067816"/>
              <a:gd name="connsiteY1" fmla="*/ 0 h 4060428"/>
              <a:gd name="connsiteX2" fmla="*/ 7064244 w 7067816"/>
              <a:gd name="connsiteY2" fmla="*/ 4060428 h 4060428"/>
              <a:gd name="connsiteX3" fmla="*/ 6237958 w 7067816"/>
              <a:gd name="connsiteY3" fmla="*/ 4059237 h 4060428"/>
              <a:gd name="connsiteX4" fmla="*/ 6239148 w 7067816"/>
              <a:gd name="connsiteY4" fmla="*/ 3621052 h 4060428"/>
              <a:gd name="connsiteX5" fmla="*/ 4822700 w 7067816"/>
              <a:gd name="connsiteY5" fmla="*/ 3619861 h 4060428"/>
              <a:gd name="connsiteX6" fmla="*/ 4822701 w 7067816"/>
              <a:gd name="connsiteY6" fmla="*/ 1688705 h 4060428"/>
              <a:gd name="connsiteX7" fmla="*/ 0 w 7067816"/>
              <a:gd name="connsiteY7" fmla="*/ 1689895 h 4060428"/>
              <a:gd name="connsiteX8" fmla="*/ 1190 w 7067816"/>
              <a:gd name="connsiteY8" fmla="*/ 2382 h 4060428"/>
              <a:gd name="connsiteX0" fmla="*/ 1190 w 7069253"/>
              <a:gd name="connsiteY0" fmla="*/ 2382 h 4061619"/>
              <a:gd name="connsiteX1" fmla="*/ 7067816 w 7069253"/>
              <a:gd name="connsiteY1" fmla="*/ 0 h 4061619"/>
              <a:gd name="connsiteX2" fmla="*/ 7069007 w 7069253"/>
              <a:gd name="connsiteY2" fmla="*/ 4061619 h 4061619"/>
              <a:gd name="connsiteX3" fmla="*/ 6237958 w 7069253"/>
              <a:gd name="connsiteY3" fmla="*/ 4059237 h 4061619"/>
              <a:gd name="connsiteX4" fmla="*/ 6239148 w 7069253"/>
              <a:gd name="connsiteY4" fmla="*/ 3621052 h 4061619"/>
              <a:gd name="connsiteX5" fmla="*/ 4822700 w 7069253"/>
              <a:gd name="connsiteY5" fmla="*/ 3619861 h 4061619"/>
              <a:gd name="connsiteX6" fmla="*/ 4822701 w 7069253"/>
              <a:gd name="connsiteY6" fmla="*/ 1688705 h 4061619"/>
              <a:gd name="connsiteX7" fmla="*/ 0 w 7069253"/>
              <a:gd name="connsiteY7" fmla="*/ 1689895 h 4061619"/>
              <a:gd name="connsiteX8" fmla="*/ 1190 w 7069253"/>
              <a:gd name="connsiteY8" fmla="*/ 2382 h 4061619"/>
              <a:gd name="connsiteX0" fmla="*/ 1190 w 7069090"/>
              <a:gd name="connsiteY0" fmla="*/ 2382 h 4061619"/>
              <a:gd name="connsiteX1" fmla="*/ 7059482 w 7069090"/>
              <a:gd name="connsiteY1" fmla="*/ 0 h 4061619"/>
              <a:gd name="connsiteX2" fmla="*/ 7069007 w 7069090"/>
              <a:gd name="connsiteY2" fmla="*/ 4061619 h 4061619"/>
              <a:gd name="connsiteX3" fmla="*/ 6237958 w 7069090"/>
              <a:gd name="connsiteY3" fmla="*/ 4059237 h 4061619"/>
              <a:gd name="connsiteX4" fmla="*/ 6239148 w 7069090"/>
              <a:gd name="connsiteY4" fmla="*/ 3621052 h 4061619"/>
              <a:gd name="connsiteX5" fmla="*/ 4822700 w 7069090"/>
              <a:gd name="connsiteY5" fmla="*/ 3619861 h 4061619"/>
              <a:gd name="connsiteX6" fmla="*/ 4822701 w 7069090"/>
              <a:gd name="connsiteY6" fmla="*/ 1688705 h 4061619"/>
              <a:gd name="connsiteX7" fmla="*/ 0 w 7069090"/>
              <a:gd name="connsiteY7" fmla="*/ 1689895 h 4061619"/>
              <a:gd name="connsiteX8" fmla="*/ 1190 w 7069090"/>
              <a:gd name="connsiteY8" fmla="*/ 2382 h 4061619"/>
              <a:gd name="connsiteX0" fmla="*/ 1190 w 7070197"/>
              <a:gd name="connsiteY0" fmla="*/ 5954 h 4065191"/>
              <a:gd name="connsiteX1" fmla="*/ 7070197 w 7070197"/>
              <a:gd name="connsiteY1" fmla="*/ 0 h 4065191"/>
              <a:gd name="connsiteX2" fmla="*/ 7069007 w 7070197"/>
              <a:gd name="connsiteY2" fmla="*/ 4065191 h 4065191"/>
              <a:gd name="connsiteX3" fmla="*/ 6237958 w 7070197"/>
              <a:gd name="connsiteY3" fmla="*/ 4062809 h 4065191"/>
              <a:gd name="connsiteX4" fmla="*/ 6239148 w 7070197"/>
              <a:gd name="connsiteY4" fmla="*/ 3624624 h 4065191"/>
              <a:gd name="connsiteX5" fmla="*/ 4822700 w 7070197"/>
              <a:gd name="connsiteY5" fmla="*/ 3623433 h 4065191"/>
              <a:gd name="connsiteX6" fmla="*/ 4822701 w 7070197"/>
              <a:gd name="connsiteY6" fmla="*/ 1692277 h 4065191"/>
              <a:gd name="connsiteX7" fmla="*/ 0 w 7070197"/>
              <a:gd name="connsiteY7" fmla="*/ 1693467 h 4065191"/>
              <a:gd name="connsiteX8" fmla="*/ 1190 w 7070197"/>
              <a:gd name="connsiteY8" fmla="*/ 5954 h 4065191"/>
              <a:gd name="connsiteX0" fmla="*/ 1190 w 7071387"/>
              <a:gd name="connsiteY0" fmla="*/ 3573 h 4062810"/>
              <a:gd name="connsiteX1" fmla="*/ 7071387 w 7071387"/>
              <a:gd name="connsiteY1" fmla="*/ 0 h 4062810"/>
              <a:gd name="connsiteX2" fmla="*/ 7069007 w 7071387"/>
              <a:gd name="connsiteY2" fmla="*/ 4062810 h 4062810"/>
              <a:gd name="connsiteX3" fmla="*/ 6237958 w 7071387"/>
              <a:gd name="connsiteY3" fmla="*/ 4060428 h 4062810"/>
              <a:gd name="connsiteX4" fmla="*/ 6239148 w 7071387"/>
              <a:gd name="connsiteY4" fmla="*/ 3622243 h 4062810"/>
              <a:gd name="connsiteX5" fmla="*/ 4822700 w 7071387"/>
              <a:gd name="connsiteY5" fmla="*/ 3621052 h 4062810"/>
              <a:gd name="connsiteX6" fmla="*/ 4822701 w 7071387"/>
              <a:gd name="connsiteY6" fmla="*/ 1689896 h 4062810"/>
              <a:gd name="connsiteX7" fmla="*/ 0 w 7071387"/>
              <a:gd name="connsiteY7" fmla="*/ 1691086 h 4062810"/>
              <a:gd name="connsiteX8" fmla="*/ 1190 w 7071387"/>
              <a:gd name="connsiteY8" fmla="*/ 3573 h 4062810"/>
              <a:gd name="connsiteX0" fmla="*/ 1190 w 7071387"/>
              <a:gd name="connsiteY0" fmla="*/ 0 h 4059237"/>
              <a:gd name="connsiteX1" fmla="*/ 7071387 w 7071387"/>
              <a:gd name="connsiteY1" fmla="*/ 4762 h 4059237"/>
              <a:gd name="connsiteX2" fmla="*/ 7069007 w 7071387"/>
              <a:gd name="connsiteY2" fmla="*/ 4059237 h 4059237"/>
              <a:gd name="connsiteX3" fmla="*/ 6237958 w 7071387"/>
              <a:gd name="connsiteY3" fmla="*/ 4056855 h 4059237"/>
              <a:gd name="connsiteX4" fmla="*/ 6239148 w 7071387"/>
              <a:gd name="connsiteY4" fmla="*/ 3618670 h 4059237"/>
              <a:gd name="connsiteX5" fmla="*/ 4822700 w 7071387"/>
              <a:gd name="connsiteY5" fmla="*/ 3617479 h 4059237"/>
              <a:gd name="connsiteX6" fmla="*/ 4822701 w 7071387"/>
              <a:gd name="connsiteY6" fmla="*/ 1686323 h 4059237"/>
              <a:gd name="connsiteX7" fmla="*/ 0 w 7071387"/>
              <a:gd name="connsiteY7" fmla="*/ 1687513 h 4059237"/>
              <a:gd name="connsiteX8" fmla="*/ 1190 w 7071387"/>
              <a:gd name="connsiteY8" fmla="*/ 0 h 4059237"/>
              <a:gd name="connsiteX0" fmla="*/ 1190 w 7071387"/>
              <a:gd name="connsiteY0" fmla="*/ 1 h 4059238"/>
              <a:gd name="connsiteX1" fmla="*/ 7071387 w 7071387"/>
              <a:gd name="connsiteY1" fmla="*/ 0 h 4059238"/>
              <a:gd name="connsiteX2" fmla="*/ 7069007 w 7071387"/>
              <a:gd name="connsiteY2" fmla="*/ 4059238 h 4059238"/>
              <a:gd name="connsiteX3" fmla="*/ 6237958 w 7071387"/>
              <a:gd name="connsiteY3" fmla="*/ 4056856 h 4059238"/>
              <a:gd name="connsiteX4" fmla="*/ 6239148 w 7071387"/>
              <a:gd name="connsiteY4" fmla="*/ 3618671 h 4059238"/>
              <a:gd name="connsiteX5" fmla="*/ 4822700 w 7071387"/>
              <a:gd name="connsiteY5" fmla="*/ 3617480 h 4059238"/>
              <a:gd name="connsiteX6" fmla="*/ 4822701 w 7071387"/>
              <a:gd name="connsiteY6" fmla="*/ 1686324 h 4059238"/>
              <a:gd name="connsiteX7" fmla="*/ 0 w 7071387"/>
              <a:gd name="connsiteY7" fmla="*/ 1687514 h 4059238"/>
              <a:gd name="connsiteX8" fmla="*/ 1190 w 7071387"/>
              <a:gd name="connsiteY8" fmla="*/ 1 h 40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1387" h="4059238">
                <a:moveTo>
                  <a:pt x="1190" y="1"/>
                </a:moveTo>
                <a:lnTo>
                  <a:pt x="7071387" y="0"/>
                </a:lnTo>
                <a:cubicBezTo>
                  <a:pt x="7070196" y="1353476"/>
                  <a:pt x="7070198" y="2705762"/>
                  <a:pt x="7069007" y="4059238"/>
                </a:cubicBezTo>
                <a:lnTo>
                  <a:pt x="6237958" y="4056856"/>
                </a:lnTo>
                <a:cubicBezTo>
                  <a:pt x="6238355" y="3910794"/>
                  <a:pt x="6238751" y="3764733"/>
                  <a:pt x="6239148" y="3618671"/>
                </a:cubicBezTo>
                <a:lnTo>
                  <a:pt x="4822700" y="3617480"/>
                </a:lnTo>
                <a:cubicBezTo>
                  <a:pt x="4822303" y="2973761"/>
                  <a:pt x="4823098" y="2330043"/>
                  <a:pt x="4822701" y="1686324"/>
                </a:cubicBezTo>
                <a:lnTo>
                  <a:pt x="0" y="1687514"/>
                </a:lnTo>
                <a:cubicBezTo>
                  <a:pt x="1984" y="1125010"/>
                  <a:pt x="-794" y="562505"/>
                  <a:pt x="119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9" name="Picture Placeholder 68">
            <a:extLst>
              <a:ext uri="{FF2B5EF4-FFF2-40B4-BE49-F238E27FC236}">
                <a16:creationId xmlns:a16="http://schemas.microsoft.com/office/drawing/2014/main" id="{BFF81B62-79D4-C0DC-7FBE-4C6176269E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94086" y="3388667"/>
            <a:ext cx="4518419" cy="3171677"/>
          </a:xfrm>
          <a:custGeom>
            <a:avLst/>
            <a:gdLst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700213 w 4530724"/>
              <a:gd name="connsiteY2" fmla="*/ 1519091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676336 w 4530724"/>
              <a:gd name="connsiteY2" fmla="*/ 1551450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700213 w 4530724"/>
              <a:gd name="connsiteY1" fmla="*/ 0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684692 w 4530724"/>
              <a:gd name="connsiteY1" fmla="*/ 1199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0 h 3188990"/>
              <a:gd name="connsiteX1" fmla="*/ 1684692 w 4530724"/>
              <a:gd name="connsiteY1" fmla="*/ 1199 h 3188990"/>
              <a:gd name="connsiteX2" fmla="*/ 1685887 w 4530724"/>
              <a:gd name="connsiteY2" fmla="*/ 1526282 h 3188990"/>
              <a:gd name="connsiteX3" fmla="*/ 4530724 w 4530724"/>
              <a:gd name="connsiteY3" fmla="*/ 1519091 h 3188990"/>
              <a:gd name="connsiteX4" fmla="*/ 4530724 w 4530724"/>
              <a:gd name="connsiteY4" fmla="*/ 3188990 h 3188990"/>
              <a:gd name="connsiteX5" fmla="*/ 0 w 4530724"/>
              <a:gd name="connsiteY5" fmla="*/ 3188990 h 3188990"/>
              <a:gd name="connsiteX6" fmla="*/ 0 w 4530724"/>
              <a:gd name="connsiteY6" fmla="*/ 0 h 3188990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30724 w 4530724"/>
              <a:gd name="connsiteY3" fmla="*/ 1520289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27480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9530 w 4530724"/>
              <a:gd name="connsiteY3" fmla="*/ 1531075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02070 w 4530724"/>
              <a:gd name="connsiteY3" fmla="*/ 1563434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4692 w 4530724"/>
              <a:gd name="connsiteY1" fmla="*/ 0 h 3190188"/>
              <a:gd name="connsiteX2" fmla="*/ 1685887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85887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77530 w 4530724"/>
              <a:gd name="connsiteY2" fmla="*/ 1527480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85887 w 4530724"/>
              <a:gd name="connsiteY1" fmla="*/ 0 h 3190188"/>
              <a:gd name="connsiteX2" fmla="*/ 1689468 w 4530724"/>
              <a:gd name="connsiteY2" fmla="*/ 1526282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1198 h 3190188"/>
              <a:gd name="connsiteX1" fmla="*/ 1671561 w 4530724"/>
              <a:gd name="connsiteY1" fmla="*/ 0 h 3190188"/>
              <a:gd name="connsiteX2" fmla="*/ 1689468 w 4530724"/>
              <a:gd name="connsiteY2" fmla="*/ 1526282 h 3190188"/>
              <a:gd name="connsiteX3" fmla="*/ 4528335 w 4530724"/>
              <a:gd name="connsiteY3" fmla="*/ 1528678 h 3190188"/>
              <a:gd name="connsiteX4" fmla="*/ 4530724 w 4530724"/>
              <a:gd name="connsiteY4" fmla="*/ 3190188 h 3190188"/>
              <a:gd name="connsiteX5" fmla="*/ 0 w 4530724"/>
              <a:gd name="connsiteY5" fmla="*/ 3190188 h 3190188"/>
              <a:gd name="connsiteX6" fmla="*/ 0 w 4530724"/>
              <a:gd name="connsiteY6" fmla="*/ 1198 h 3190188"/>
              <a:gd name="connsiteX0" fmla="*/ 0 w 4530724"/>
              <a:gd name="connsiteY0" fmla="*/ 2397 h 3191387"/>
              <a:gd name="connsiteX1" fmla="*/ 1689468 w 4530724"/>
              <a:gd name="connsiteY1" fmla="*/ 0 h 3191387"/>
              <a:gd name="connsiteX2" fmla="*/ 1689468 w 4530724"/>
              <a:gd name="connsiteY2" fmla="*/ 1527481 h 3191387"/>
              <a:gd name="connsiteX3" fmla="*/ 4528335 w 4530724"/>
              <a:gd name="connsiteY3" fmla="*/ 1529877 h 3191387"/>
              <a:gd name="connsiteX4" fmla="*/ 4530724 w 4530724"/>
              <a:gd name="connsiteY4" fmla="*/ 3191387 h 3191387"/>
              <a:gd name="connsiteX5" fmla="*/ 0 w 4530724"/>
              <a:gd name="connsiteY5" fmla="*/ 3191387 h 3191387"/>
              <a:gd name="connsiteX6" fmla="*/ 0 w 4530724"/>
              <a:gd name="connsiteY6" fmla="*/ 2397 h 319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30724" h="3191387">
                <a:moveTo>
                  <a:pt x="0" y="2397"/>
                </a:moveTo>
                <a:lnTo>
                  <a:pt x="1689468" y="0"/>
                </a:lnTo>
                <a:cubicBezTo>
                  <a:pt x="1689866" y="508361"/>
                  <a:pt x="1689070" y="1019120"/>
                  <a:pt x="1689468" y="1527481"/>
                </a:cubicBezTo>
                <a:lnTo>
                  <a:pt x="4528335" y="1529877"/>
                </a:lnTo>
                <a:cubicBezTo>
                  <a:pt x="4529131" y="2083714"/>
                  <a:pt x="4529928" y="2637550"/>
                  <a:pt x="4530724" y="3191387"/>
                </a:cubicBezTo>
                <a:lnTo>
                  <a:pt x="0" y="3191387"/>
                </a:lnTo>
                <a:lnTo>
                  <a:pt x="0" y="2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FD12B-4DF0-18D6-1F3C-10055179B50D}"/>
              </a:ext>
            </a:extLst>
          </p:cNvPr>
          <p:cNvSpPr/>
          <p:nvPr userDrawn="1"/>
        </p:nvSpPr>
        <p:spPr>
          <a:xfrm>
            <a:off x="1985963" y="1991916"/>
            <a:ext cx="7653337" cy="290604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9A88-330A-1D1B-7639-29F93FEA9B15}"/>
              </a:ext>
            </a:extLst>
          </p:cNvPr>
          <p:cNvSpPr/>
          <p:nvPr userDrawn="1"/>
        </p:nvSpPr>
        <p:spPr>
          <a:xfrm>
            <a:off x="4819650" y="4899425"/>
            <a:ext cx="852487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539" y="1990447"/>
            <a:ext cx="5953124" cy="1706400"/>
          </a:xfrm>
        </p:spPr>
        <p:txBody>
          <a:bodyPr anchor="ctr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539" y="3696847"/>
            <a:ext cx="5670550" cy="1197634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BF3560-3CD1-0B64-03EA-D256199991D0}"/>
              </a:ext>
            </a:extLst>
          </p:cNvPr>
          <p:cNvSpPr/>
          <p:nvPr userDrawn="1"/>
        </p:nvSpPr>
        <p:spPr>
          <a:xfrm>
            <a:off x="5672137" y="4899425"/>
            <a:ext cx="847725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70E404-5E3C-3FBF-484E-C38B7B8B1201}"/>
              </a:ext>
            </a:extLst>
          </p:cNvPr>
          <p:cNvSpPr/>
          <p:nvPr userDrawn="1"/>
        </p:nvSpPr>
        <p:spPr>
          <a:xfrm>
            <a:off x="6523038" y="4899425"/>
            <a:ext cx="850900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A999DE3-E86C-A102-47F6-4FACE3E8D029}"/>
              </a:ext>
            </a:extLst>
          </p:cNvPr>
          <p:cNvSpPr/>
          <p:nvPr userDrawn="1"/>
        </p:nvSpPr>
        <p:spPr>
          <a:xfrm>
            <a:off x="7373938" y="4899425"/>
            <a:ext cx="850900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9233BE1-3AEE-3BAE-81BA-7A0BC2CE4544}"/>
              </a:ext>
            </a:extLst>
          </p:cNvPr>
          <p:cNvSpPr/>
          <p:nvPr userDrawn="1"/>
        </p:nvSpPr>
        <p:spPr>
          <a:xfrm>
            <a:off x="11056937" y="4894481"/>
            <a:ext cx="847725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F208DE-5B9E-F53C-1FF3-5BB6E64F20AD}"/>
              </a:ext>
            </a:extLst>
          </p:cNvPr>
          <p:cNvSpPr/>
          <p:nvPr userDrawn="1"/>
        </p:nvSpPr>
        <p:spPr>
          <a:xfrm>
            <a:off x="11056937" y="4365625"/>
            <a:ext cx="847726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Picture Placeholder 65">
            <a:extLst>
              <a:ext uri="{FF2B5EF4-FFF2-40B4-BE49-F238E27FC236}">
                <a16:creationId xmlns:a16="http://schemas.microsoft.com/office/drawing/2014/main" id="{20DA749F-EC0C-795A-219D-5489435012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1663" y="3923072"/>
            <a:ext cx="2835275" cy="2650765"/>
          </a:xfr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31D33-9384-4E2D-EAD5-21D86D1EEE0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750" y="282721"/>
            <a:ext cx="1701799" cy="1707726"/>
            <a:chOff x="2857500" y="180976"/>
            <a:chExt cx="5924550" cy="5945187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8C68E4B3-516A-992A-5574-25DE5B73FE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80D9D1A-DDA0-54A5-DC51-5DC40D15C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CB7FF693-B4FD-3F4A-48EA-4CAA3BD830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90358FF5-C53F-3D22-81E5-D2F628F34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E24B0C0-4FF5-A420-3CBA-5FD588A547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CCB8514-9596-A5D7-D1C7-5463C954B7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D0BE09F-03CB-E771-ABFC-97C88CEC7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F78E8B5B-12E5-FB51-E905-AFD4C19477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70E6A720-B9E8-B87E-FCC4-E9F1AA31DE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8446A1C-0118-83C0-8287-BA86C27351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A26D4466-47A6-2CDB-FFDD-BA5B19768F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6ABF723-1941-4DA8-B4E2-CA85B6C695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82E5F58-4D38-D2FA-16C8-489F0C835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BEE21306-8702-E8BF-B528-4FDBA071D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5253B799-BDDD-1A10-2B2C-69F926ED1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DD022BB-3818-9B0A-D153-B7798F895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9AD3304C-B51C-72DA-6091-F4B055BEAD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3735AC4-F848-254A-2F6C-8FCBE3A07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F94D41D6-1AAB-DEAD-B1D9-076E286A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BC49CE07-B749-10E9-6900-8B5FBC207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828E43C1-D45E-EF2A-4BF7-A07A45202E5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F5A1262E-16B3-1C50-4EA8-857311BBB03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Line 29">
              <a:extLst>
                <a:ext uri="{FF2B5EF4-FFF2-40B4-BE49-F238E27FC236}">
                  <a16:creationId xmlns:a16="http://schemas.microsoft.com/office/drawing/2014/main" id="{FDF637F9-E845-EF40-7FD8-1706809967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2764298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72CBD82-E7B8-DE75-36CC-C3BEA07B4E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5278" y="293694"/>
            <a:ext cx="7350916" cy="6266650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FD12B-4DF0-18D6-1F3C-10055179B50D}"/>
              </a:ext>
            </a:extLst>
          </p:cNvPr>
          <p:cNvSpPr/>
          <p:nvPr userDrawn="1"/>
        </p:nvSpPr>
        <p:spPr>
          <a:xfrm>
            <a:off x="7654925" y="1989534"/>
            <a:ext cx="4252913" cy="30495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9A88-330A-1D1B-7639-29F93FEA9B15}"/>
              </a:ext>
            </a:extLst>
          </p:cNvPr>
          <p:cNvSpPr/>
          <p:nvPr userDrawn="1"/>
        </p:nvSpPr>
        <p:spPr>
          <a:xfrm>
            <a:off x="7654925" y="5039138"/>
            <a:ext cx="4252913" cy="15316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9088" y="1987127"/>
            <a:ext cx="3686175" cy="3052011"/>
          </a:xfrm>
        </p:spPr>
        <p:txBody>
          <a:bodyPr anchor="ctr" anchorCtr="0"/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089" y="5039132"/>
            <a:ext cx="3686174" cy="1531603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042FD5-C414-8D27-8F32-C2466400DFE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06038" y="281224"/>
            <a:ext cx="1701799" cy="1707726"/>
            <a:chOff x="2857500" y="180976"/>
            <a:chExt cx="5924550" cy="594518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B091569-9213-9846-BF4B-3A222E5600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A7DE344-2488-851C-0778-136460B6C6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E0A3F02-D4DF-632D-0178-CC9BAE62B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F6D2AA8-0131-7ECB-03DD-4A8556CA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9D3E2C0D-1AAC-0EE0-7FA3-A56B8DB37A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E7B55ED-45EE-85E5-2256-E0AAA54EC5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8F8BB06-EA52-6700-25D6-6BE99CA35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618716F-B3BB-7C0B-AC52-468F62EBEBE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582F564-170D-C826-5EC7-078DC9D2B0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CCD3628-A781-131A-2EB0-7FE8699F5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0D534C7-5A53-0908-A875-7D8928C54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8D490915-C754-8DE8-7CBC-C50F044A8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Freeform 18">
              <a:extLst>
                <a:ext uri="{FF2B5EF4-FFF2-40B4-BE49-F238E27FC236}">
                  <a16:creationId xmlns:a16="http://schemas.microsoft.com/office/drawing/2014/main" id="{0813770D-5FE1-886F-5136-C342A87AD8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Freeform 19">
              <a:extLst>
                <a:ext uri="{FF2B5EF4-FFF2-40B4-BE49-F238E27FC236}">
                  <a16:creationId xmlns:a16="http://schemas.microsoft.com/office/drawing/2014/main" id="{E5F1E4BC-6875-C084-7F91-483D4EAC93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Freeform 20">
              <a:extLst>
                <a:ext uri="{FF2B5EF4-FFF2-40B4-BE49-F238E27FC236}">
                  <a16:creationId xmlns:a16="http://schemas.microsoft.com/office/drawing/2014/main" id="{B212DA99-2B15-F72E-5AC6-D4A1878AD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7CC4D8EF-DB38-16B2-CED9-DEC036B188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Rectangle 22">
              <a:extLst>
                <a:ext uri="{FF2B5EF4-FFF2-40B4-BE49-F238E27FC236}">
                  <a16:creationId xmlns:a16="http://schemas.microsoft.com/office/drawing/2014/main" id="{1FB709B0-4C3B-10EE-7D6A-D089F6C11F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FE10D9A7-630D-1E79-5305-199CF29D3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6BD3A248-E334-77FD-BB9B-C856CE7BD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F2CC42E0-B179-8F3E-EA6E-B482B14D5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Line 26">
              <a:extLst>
                <a:ext uri="{FF2B5EF4-FFF2-40B4-BE49-F238E27FC236}">
                  <a16:creationId xmlns:a16="http://schemas.microsoft.com/office/drawing/2014/main" id="{653F573C-0E96-BFD1-EED8-054C28AEB10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53" name="Line 27">
              <a:extLst>
                <a:ext uri="{FF2B5EF4-FFF2-40B4-BE49-F238E27FC236}">
                  <a16:creationId xmlns:a16="http://schemas.microsoft.com/office/drawing/2014/main" id="{5079949B-D618-B9F4-D279-7922C0148304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4" name="Line 29">
              <a:extLst>
                <a:ext uri="{FF2B5EF4-FFF2-40B4-BE49-F238E27FC236}">
                  <a16:creationId xmlns:a16="http://schemas.microsoft.com/office/drawing/2014/main" id="{3B61E0CA-1748-815D-0E8D-C8BAF9A499E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E9D07EA-0A96-7823-29EF-F80CFEA6446B}"/>
              </a:ext>
            </a:extLst>
          </p:cNvPr>
          <p:cNvSpPr/>
          <p:nvPr userDrawn="1"/>
        </p:nvSpPr>
        <p:spPr>
          <a:xfrm>
            <a:off x="284163" y="284164"/>
            <a:ext cx="7370745" cy="62865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537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7FD12B-4DF0-18D6-1F3C-10055179B50D}"/>
              </a:ext>
            </a:extLst>
          </p:cNvPr>
          <p:cNvSpPr/>
          <p:nvPr userDrawn="1"/>
        </p:nvSpPr>
        <p:spPr>
          <a:xfrm>
            <a:off x="7654925" y="1989534"/>
            <a:ext cx="4252913" cy="30498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A9A88-330A-1D1B-7639-29F93FEA9B15}"/>
              </a:ext>
            </a:extLst>
          </p:cNvPr>
          <p:cNvSpPr/>
          <p:nvPr userDrawn="1"/>
        </p:nvSpPr>
        <p:spPr>
          <a:xfrm>
            <a:off x="7654925" y="5040002"/>
            <a:ext cx="4252913" cy="15307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9088" y="1987200"/>
            <a:ext cx="3686175" cy="3052801"/>
          </a:xfrm>
        </p:spPr>
        <p:txBody>
          <a:bodyPr anchor="ctr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089" y="5039418"/>
            <a:ext cx="3686174" cy="1531321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A2BD06-93DB-D117-F431-52112EB5E8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06038" y="281224"/>
            <a:ext cx="1701799" cy="1707726"/>
            <a:chOff x="2857500" y="180976"/>
            <a:chExt cx="5924550" cy="5945187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6305D62C-06B4-6D7A-F1BC-888F44DF3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3A9EC2C-FB35-B93A-B233-434116783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A084881-4DA2-9959-FAB2-99D234588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BD1B5F48-8793-301B-1A6B-95C486264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802D805-3226-62DC-E453-F3D13B795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3DAE9D5-9169-6531-F2CA-DFFF46D4D7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353A2D73-7929-C871-E8F7-ABCC7F2083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5B13BA16-8AC8-5192-A079-C18FBB9121A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E4B8F3E-F5C3-E760-1319-A9EF5D226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4BC98BA8-3816-5BDA-59C5-2C3F5811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5F51D7F2-A69B-1221-5E50-5372F89FD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9815FA7-C5C8-BBD6-9CAE-59C917996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87FB24D3-444A-73B6-5A35-34A30E3BAC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09B83B7-968D-FEDD-AB64-31BEC9209F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A78A2B9F-7E78-6746-B17A-78A34507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68494F9-9A3B-842E-9420-557B7EF2D5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35B42223-1B7E-8810-62E0-AB7F6C83F3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AA2E8F45-845A-ED6B-72CB-B5C4ADE1E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E25755D1-9E09-BDE3-AED9-52E6F5D16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95C21CC1-3739-F36E-FD0E-9A4301A59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30BC496A-DB79-09CC-EBE2-5676A43662B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3F0D2738-C874-2759-7C60-7C9D0284C45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Line 29">
              <a:extLst>
                <a:ext uri="{FF2B5EF4-FFF2-40B4-BE49-F238E27FC236}">
                  <a16:creationId xmlns:a16="http://schemas.microsoft.com/office/drawing/2014/main" id="{C45E5239-D28C-1B8A-CB0F-1558660F493E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30198DD4-58B7-BD8E-AB84-BFE9C96480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5278" y="293694"/>
            <a:ext cx="7350916" cy="6266650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9A47C-EFDB-E9EF-8A1C-B051C5278D4A}"/>
              </a:ext>
            </a:extLst>
          </p:cNvPr>
          <p:cNvSpPr/>
          <p:nvPr userDrawn="1"/>
        </p:nvSpPr>
        <p:spPr>
          <a:xfrm>
            <a:off x="284163" y="284164"/>
            <a:ext cx="7370745" cy="628657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7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72CBD82-E7B8-DE75-36CC-C3BEA07B4E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3344" y="294881"/>
            <a:ext cx="6785761" cy="5741588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64" y="2551359"/>
            <a:ext cx="4535486" cy="2779177"/>
          </a:xfrm>
        </p:spPr>
        <p:txBody>
          <a:bodyPr anchor="ctr" anchorCtr="0"/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63" y="5330536"/>
            <a:ext cx="4535487" cy="1238777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3607D-CF05-AA8C-EFC7-25E3F1C22A8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4164" y="285488"/>
            <a:ext cx="1701799" cy="1707726"/>
            <a:chOff x="2857500" y="180976"/>
            <a:chExt cx="5924550" cy="5945187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C7A33C28-CD32-D1F9-24FF-74A11CEF4F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5A6CC8CA-7494-5997-F489-BB147F6C7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27103BEA-485C-CBBB-1E19-C05C43FB44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A7F32AA-D009-9F2D-84EF-41B4F9F3C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522A8EE-48BD-BEB0-1CAD-990D7A2EB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FA5DFAC6-07B5-6805-2CF8-B278CF939C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A308531-415D-7397-FBD1-322933ED66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B3D09A-1F1A-C59F-4161-16150708971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A8D9B71C-0A95-7856-3730-7E8B48B6F4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6A6ACDBB-BBA0-3ED5-7E54-5B0648B94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F54D33DE-2724-294D-BDEB-2B333F6139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266EF39-1FA4-0EA6-8B54-212E6D1055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3B953F5-B394-5AF4-0DFE-7D1CD94D9C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1E8926B-8B0D-8B3C-F562-2E6172D294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49686AA-4100-A061-3331-B587DFCC3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43D1568-129B-B5A4-29CF-FCDAC460F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6E9FDF24-07EB-7660-FC00-CDDEE01C57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12D0F5-98D3-C471-A1F9-007EFA781D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F31545C7-0A22-C25D-4878-A36E8BBE5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F67C8A6-9A5B-5DA5-1524-3D8951F42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7262A57B-B13B-D7A2-980D-5102665C943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2ED82FC7-52D0-40B1-D913-D44CC79A4CA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Line 29">
              <a:extLst>
                <a:ext uri="{FF2B5EF4-FFF2-40B4-BE49-F238E27FC236}">
                  <a16:creationId xmlns:a16="http://schemas.microsoft.com/office/drawing/2014/main" id="{AC62C25E-1039-48D0-752D-CD70E8BC894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8C3A608-6BB4-4070-433D-B5ECAD131627}"/>
              </a:ext>
            </a:extLst>
          </p:cNvPr>
          <p:cNvSpPr/>
          <p:nvPr userDrawn="1"/>
        </p:nvSpPr>
        <p:spPr>
          <a:xfrm>
            <a:off x="5103813" y="6044982"/>
            <a:ext cx="850900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AEC-2DC5-73CC-2588-AAE73B8F18CC}"/>
              </a:ext>
            </a:extLst>
          </p:cNvPr>
          <p:cNvSpPr/>
          <p:nvPr userDrawn="1"/>
        </p:nvSpPr>
        <p:spPr>
          <a:xfrm>
            <a:off x="5954714" y="6044982"/>
            <a:ext cx="850898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02F2BD-1BD3-7ED7-1B20-A7678D431583}"/>
              </a:ext>
            </a:extLst>
          </p:cNvPr>
          <p:cNvSpPr/>
          <p:nvPr userDrawn="1"/>
        </p:nvSpPr>
        <p:spPr>
          <a:xfrm>
            <a:off x="6805611" y="6044982"/>
            <a:ext cx="850897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4A7953-60B3-EAFE-D046-A27BD4E61D38}"/>
              </a:ext>
            </a:extLst>
          </p:cNvPr>
          <p:cNvSpPr/>
          <p:nvPr userDrawn="1"/>
        </p:nvSpPr>
        <p:spPr>
          <a:xfrm>
            <a:off x="7656508" y="6044982"/>
            <a:ext cx="850898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C9415E-5D04-793C-BB64-B44AA2FBD88E}"/>
              </a:ext>
            </a:extLst>
          </p:cNvPr>
          <p:cNvSpPr/>
          <p:nvPr userDrawn="1"/>
        </p:nvSpPr>
        <p:spPr>
          <a:xfrm>
            <a:off x="8507404" y="6044982"/>
            <a:ext cx="849319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0974DD-1E62-FDB6-B4EB-38106932906A}"/>
              </a:ext>
            </a:extLst>
          </p:cNvPr>
          <p:cNvSpPr/>
          <p:nvPr userDrawn="1"/>
        </p:nvSpPr>
        <p:spPr>
          <a:xfrm>
            <a:off x="9356723" y="6044977"/>
            <a:ext cx="847729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083116-B1CE-9275-A5B1-82D877F5D9CB}"/>
              </a:ext>
            </a:extLst>
          </p:cNvPr>
          <p:cNvSpPr/>
          <p:nvPr userDrawn="1"/>
        </p:nvSpPr>
        <p:spPr>
          <a:xfrm>
            <a:off x="10206038" y="6044977"/>
            <a:ext cx="850899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7CD795-F79B-674F-EBF8-F0E7B72588D1}"/>
              </a:ext>
            </a:extLst>
          </p:cNvPr>
          <p:cNvSpPr/>
          <p:nvPr userDrawn="1"/>
        </p:nvSpPr>
        <p:spPr>
          <a:xfrm>
            <a:off x="11056939" y="6044977"/>
            <a:ext cx="850899" cy="528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DB2408-BCEA-FC91-F445-1F464C83829E}"/>
              </a:ext>
            </a:extLst>
          </p:cNvPr>
          <p:cNvSpPr/>
          <p:nvPr userDrawn="1"/>
        </p:nvSpPr>
        <p:spPr>
          <a:xfrm>
            <a:off x="5103813" y="284164"/>
            <a:ext cx="6804025" cy="57607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17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alt -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2AEB-5006-8BDB-B209-D0CE6D0D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64" y="2551359"/>
            <a:ext cx="4535486" cy="2779177"/>
          </a:xfrm>
        </p:spPr>
        <p:txBody>
          <a:bodyPr anchor="ctr" anchorCtr="0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3C4D3-D951-05DD-58CA-A9363283A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63" y="5330536"/>
            <a:ext cx="4535487" cy="1241547"/>
          </a:xfrm>
        </p:spPr>
        <p:txBody>
          <a:bodyPr anchor="ctr" anchorCtr="0"/>
          <a:lstStyle>
            <a:lvl1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C3A608-6BB4-4070-433D-B5ECAD131627}"/>
              </a:ext>
            </a:extLst>
          </p:cNvPr>
          <p:cNvSpPr/>
          <p:nvPr userDrawn="1"/>
        </p:nvSpPr>
        <p:spPr>
          <a:xfrm>
            <a:off x="5103813" y="6044982"/>
            <a:ext cx="850900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EB4AEC-2DC5-73CC-2588-AAE73B8F18CC}"/>
              </a:ext>
            </a:extLst>
          </p:cNvPr>
          <p:cNvSpPr/>
          <p:nvPr userDrawn="1"/>
        </p:nvSpPr>
        <p:spPr>
          <a:xfrm>
            <a:off x="5954714" y="6044982"/>
            <a:ext cx="850898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02F2BD-1BD3-7ED7-1B20-A7678D431583}"/>
              </a:ext>
            </a:extLst>
          </p:cNvPr>
          <p:cNvSpPr/>
          <p:nvPr userDrawn="1"/>
        </p:nvSpPr>
        <p:spPr>
          <a:xfrm>
            <a:off x="6805611" y="6044982"/>
            <a:ext cx="850897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4A7953-60B3-EAFE-D046-A27BD4E61D38}"/>
              </a:ext>
            </a:extLst>
          </p:cNvPr>
          <p:cNvSpPr/>
          <p:nvPr userDrawn="1"/>
        </p:nvSpPr>
        <p:spPr>
          <a:xfrm>
            <a:off x="7656508" y="6044982"/>
            <a:ext cx="850898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C9415E-5D04-793C-BB64-B44AA2FBD88E}"/>
              </a:ext>
            </a:extLst>
          </p:cNvPr>
          <p:cNvSpPr/>
          <p:nvPr userDrawn="1"/>
        </p:nvSpPr>
        <p:spPr>
          <a:xfrm>
            <a:off x="8507404" y="6044982"/>
            <a:ext cx="849319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0974DD-1E62-FDB6-B4EB-38106932906A}"/>
              </a:ext>
            </a:extLst>
          </p:cNvPr>
          <p:cNvSpPr/>
          <p:nvPr userDrawn="1"/>
        </p:nvSpPr>
        <p:spPr>
          <a:xfrm>
            <a:off x="9356723" y="6044977"/>
            <a:ext cx="847729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083116-B1CE-9275-A5B1-82D877F5D9CB}"/>
              </a:ext>
            </a:extLst>
          </p:cNvPr>
          <p:cNvSpPr/>
          <p:nvPr userDrawn="1"/>
        </p:nvSpPr>
        <p:spPr>
          <a:xfrm>
            <a:off x="10206038" y="6044977"/>
            <a:ext cx="850899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7CD795-F79B-674F-EBF8-F0E7B72588D1}"/>
              </a:ext>
            </a:extLst>
          </p:cNvPr>
          <p:cNvSpPr/>
          <p:nvPr userDrawn="1"/>
        </p:nvSpPr>
        <p:spPr>
          <a:xfrm>
            <a:off x="11056939" y="6044977"/>
            <a:ext cx="850899" cy="5288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2A6DDB-946A-2635-48E2-0B6359ED8B6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5750" y="282721"/>
            <a:ext cx="1701799" cy="1707726"/>
            <a:chOff x="2857500" y="180976"/>
            <a:chExt cx="5924550" cy="5945187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7DEE511B-981A-BC4A-AACC-1C58F5F788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57500" y="192088"/>
              <a:ext cx="5924550" cy="5934075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ECBC258-39FB-1819-C9E4-189F1159F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6300" y="838201"/>
              <a:ext cx="527050" cy="792163"/>
            </a:xfrm>
            <a:custGeom>
              <a:avLst/>
              <a:gdLst>
                <a:gd name="T0" fmla="*/ 0 w 332"/>
                <a:gd name="T1" fmla="*/ 0 h 499"/>
                <a:gd name="T2" fmla="*/ 0 w 332"/>
                <a:gd name="T3" fmla="*/ 72 h 499"/>
                <a:gd name="T4" fmla="*/ 123 w 332"/>
                <a:gd name="T5" fmla="*/ 72 h 499"/>
                <a:gd name="T6" fmla="*/ 123 w 332"/>
                <a:gd name="T7" fmla="*/ 499 h 499"/>
                <a:gd name="T8" fmla="*/ 206 w 332"/>
                <a:gd name="T9" fmla="*/ 499 h 499"/>
                <a:gd name="T10" fmla="*/ 206 w 332"/>
                <a:gd name="T11" fmla="*/ 72 h 499"/>
                <a:gd name="T12" fmla="*/ 332 w 332"/>
                <a:gd name="T13" fmla="*/ 72 h 499"/>
                <a:gd name="T14" fmla="*/ 332 w 332"/>
                <a:gd name="T15" fmla="*/ 0 h 499"/>
                <a:gd name="T16" fmla="*/ 0 w 332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0" y="0"/>
                  </a:moveTo>
                  <a:lnTo>
                    <a:pt x="0" y="72"/>
                  </a:lnTo>
                  <a:lnTo>
                    <a:pt x="123" y="72"/>
                  </a:lnTo>
                  <a:lnTo>
                    <a:pt x="123" y="499"/>
                  </a:lnTo>
                  <a:lnTo>
                    <a:pt x="206" y="499"/>
                  </a:lnTo>
                  <a:lnTo>
                    <a:pt x="206" y="72"/>
                  </a:lnTo>
                  <a:lnTo>
                    <a:pt x="332" y="72"/>
                  </a:lnTo>
                  <a:lnTo>
                    <a:pt x="3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0D40BA77-74E9-9B56-DC03-192442B93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92563" y="838201"/>
              <a:ext cx="565150" cy="792163"/>
            </a:xfrm>
            <a:custGeom>
              <a:avLst/>
              <a:gdLst>
                <a:gd name="T0" fmla="*/ 277 w 356"/>
                <a:gd name="T1" fmla="*/ 0 h 499"/>
                <a:gd name="T2" fmla="*/ 277 w 356"/>
                <a:gd name="T3" fmla="*/ 212 h 499"/>
                <a:gd name="T4" fmla="*/ 82 w 356"/>
                <a:gd name="T5" fmla="*/ 212 h 499"/>
                <a:gd name="T6" fmla="*/ 82 w 356"/>
                <a:gd name="T7" fmla="*/ 0 h 499"/>
                <a:gd name="T8" fmla="*/ 0 w 356"/>
                <a:gd name="T9" fmla="*/ 0 h 499"/>
                <a:gd name="T10" fmla="*/ 0 w 356"/>
                <a:gd name="T11" fmla="*/ 499 h 499"/>
                <a:gd name="T12" fmla="*/ 82 w 356"/>
                <a:gd name="T13" fmla="*/ 499 h 499"/>
                <a:gd name="T14" fmla="*/ 82 w 356"/>
                <a:gd name="T15" fmla="*/ 284 h 499"/>
                <a:gd name="T16" fmla="*/ 277 w 356"/>
                <a:gd name="T17" fmla="*/ 284 h 499"/>
                <a:gd name="T18" fmla="*/ 277 w 356"/>
                <a:gd name="T19" fmla="*/ 499 h 499"/>
                <a:gd name="T20" fmla="*/ 356 w 356"/>
                <a:gd name="T21" fmla="*/ 499 h 499"/>
                <a:gd name="T22" fmla="*/ 356 w 356"/>
                <a:gd name="T23" fmla="*/ 0 h 499"/>
                <a:gd name="T24" fmla="*/ 277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277" y="0"/>
                  </a:moveTo>
                  <a:lnTo>
                    <a:pt x="277" y="212"/>
                  </a:lnTo>
                  <a:lnTo>
                    <a:pt x="82" y="212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82" y="499"/>
                  </a:lnTo>
                  <a:lnTo>
                    <a:pt x="82" y="284"/>
                  </a:lnTo>
                  <a:lnTo>
                    <a:pt x="277" y="284"/>
                  </a:lnTo>
                  <a:lnTo>
                    <a:pt x="277" y="499"/>
                  </a:lnTo>
                  <a:lnTo>
                    <a:pt x="356" y="499"/>
                  </a:lnTo>
                  <a:lnTo>
                    <a:pt x="356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C4641D6-DDA9-3C6C-9E7F-E8FF5414D1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8525" y="83820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0 w 284"/>
                <a:gd name="T3" fmla="*/ 499 h 499"/>
                <a:gd name="T4" fmla="*/ 284 w 284"/>
                <a:gd name="T5" fmla="*/ 499 h 499"/>
                <a:gd name="T6" fmla="*/ 284 w 284"/>
                <a:gd name="T7" fmla="*/ 427 h 499"/>
                <a:gd name="T8" fmla="*/ 79 w 284"/>
                <a:gd name="T9" fmla="*/ 427 h 499"/>
                <a:gd name="T10" fmla="*/ 79 w 284"/>
                <a:gd name="T11" fmla="*/ 280 h 499"/>
                <a:gd name="T12" fmla="*/ 250 w 284"/>
                <a:gd name="T13" fmla="*/ 280 h 499"/>
                <a:gd name="T14" fmla="*/ 250 w 284"/>
                <a:gd name="T15" fmla="*/ 212 h 499"/>
                <a:gd name="T16" fmla="*/ 79 w 284"/>
                <a:gd name="T17" fmla="*/ 212 h 499"/>
                <a:gd name="T18" fmla="*/ 79 w 284"/>
                <a:gd name="T19" fmla="*/ 72 h 499"/>
                <a:gd name="T20" fmla="*/ 284 w 284"/>
                <a:gd name="T21" fmla="*/ 72 h 499"/>
                <a:gd name="T22" fmla="*/ 284 w 284"/>
                <a:gd name="T23" fmla="*/ 0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0" y="499"/>
                  </a:lnTo>
                  <a:lnTo>
                    <a:pt x="284" y="499"/>
                  </a:lnTo>
                  <a:lnTo>
                    <a:pt x="284" y="427"/>
                  </a:lnTo>
                  <a:lnTo>
                    <a:pt x="79" y="427"/>
                  </a:lnTo>
                  <a:lnTo>
                    <a:pt x="79" y="280"/>
                  </a:lnTo>
                  <a:lnTo>
                    <a:pt x="250" y="280"/>
                  </a:lnTo>
                  <a:lnTo>
                    <a:pt x="250" y="212"/>
                  </a:lnTo>
                  <a:lnTo>
                    <a:pt x="79" y="212"/>
                  </a:lnTo>
                  <a:lnTo>
                    <a:pt x="79" y="72"/>
                  </a:lnTo>
                  <a:lnTo>
                    <a:pt x="284" y="72"/>
                  </a:lnTo>
                  <a:lnTo>
                    <a:pt x="2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D42DB26-3BC7-55EB-B1BB-60A98B9A3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7588" y="2787651"/>
              <a:ext cx="560388" cy="792163"/>
            </a:xfrm>
            <a:custGeom>
              <a:avLst/>
              <a:gdLst>
                <a:gd name="T0" fmla="*/ 0 w 103"/>
                <a:gd name="T1" fmla="*/ 0 h 146"/>
                <a:gd name="T2" fmla="*/ 25 w 103"/>
                <a:gd name="T3" fmla="*/ 0 h 146"/>
                <a:gd name="T4" fmla="*/ 69 w 103"/>
                <a:gd name="T5" fmla="*/ 85 h 146"/>
                <a:gd name="T6" fmla="*/ 80 w 103"/>
                <a:gd name="T7" fmla="*/ 113 h 146"/>
                <a:gd name="T8" fmla="*/ 81 w 103"/>
                <a:gd name="T9" fmla="*/ 113 h 146"/>
                <a:gd name="T10" fmla="*/ 79 w 103"/>
                <a:gd name="T11" fmla="*/ 80 h 146"/>
                <a:gd name="T12" fmla="*/ 79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7 w 103"/>
                <a:gd name="T19" fmla="*/ 146 h 146"/>
                <a:gd name="T20" fmla="*/ 34 w 103"/>
                <a:gd name="T21" fmla="*/ 62 h 146"/>
                <a:gd name="T22" fmla="*/ 22 w 103"/>
                <a:gd name="T23" fmla="*/ 33 h 146"/>
                <a:gd name="T24" fmla="*/ 21 w 103"/>
                <a:gd name="T25" fmla="*/ 33 h 146"/>
                <a:gd name="T26" fmla="*/ 23 w 103"/>
                <a:gd name="T27" fmla="*/ 67 h 146"/>
                <a:gd name="T28" fmla="*/ 23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0" y="113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0" y="101"/>
                    <a:pt x="79" y="89"/>
                    <a:pt x="79" y="8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0" y="53"/>
                    <a:pt x="26" y="44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43"/>
                    <a:pt x="23" y="56"/>
                    <a:pt x="23" y="67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86DF496-2936-09E3-F58B-86AF55CE6C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87825" y="27876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AC21A2A-B2FA-732C-EB51-A47FFCEE3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1863" y="2787651"/>
              <a:ext cx="527050" cy="792163"/>
            </a:xfrm>
            <a:custGeom>
              <a:avLst/>
              <a:gdLst>
                <a:gd name="T0" fmla="*/ 123 w 332"/>
                <a:gd name="T1" fmla="*/ 72 h 499"/>
                <a:gd name="T2" fmla="*/ 0 w 332"/>
                <a:gd name="T3" fmla="*/ 72 h 499"/>
                <a:gd name="T4" fmla="*/ 0 w 332"/>
                <a:gd name="T5" fmla="*/ 0 h 499"/>
                <a:gd name="T6" fmla="*/ 332 w 332"/>
                <a:gd name="T7" fmla="*/ 0 h 499"/>
                <a:gd name="T8" fmla="*/ 332 w 332"/>
                <a:gd name="T9" fmla="*/ 72 h 499"/>
                <a:gd name="T10" fmla="*/ 205 w 332"/>
                <a:gd name="T11" fmla="*/ 72 h 499"/>
                <a:gd name="T12" fmla="*/ 205 w 332"/>
                <a:gd name="T13" fmla="*/ 499 h 499"/>
                <a:gd name="T14" fmla="*/ 123 w 332"/>
                <a:gd name="T15" fmla="*/ 499 h 499"/>
                <a:gd name="T16" fmla="*/ 123 w 332"/>
                <a:gd name="T17" fmla="*/ 7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99">
                  <a:moveTo>
                    <a:pt x="12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332" y="0"/>
                  </a:lnTo>
                  <a:lnTo>
                    <a:pt x="332" y="72"/>
                  </a:lnTo>
                  <a:lnTo>
                    <a:pt x="205" y="72"/>
                  </a:lnTo>
                  <a:lnTo>
                    <a:pt x="205" y="499"/>
                  </a:lnTo>
                  <a:lnTo>
                    <a:pt x="123" y="499"/>
                  </a:lnTo>
                  <a:lnTo>
                    <a:pt x="123" y="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44CEDB20-E2FA-E68C-B319-D304AAF9AAB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34000" y="27876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6521072-E7F6-07D9-5CA0-0233C9FD0C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2125" y="2776538"/>
              <a:ext cx="625475" cy="814388"/>
            </a:xfrm>
            <a:custGeom>
              <a:avLst/>
              <a:gdLst>
                <a:gd name="T0" fmla="*/ 90 w 115"/>
                <a:gd name="T1" fmla="*/ 75 h 150"/>
                <a:gd name="T2" fmla="*/ 57 w 115"/>
                <a:gd name="T3" fmla="*/ 21 h 150"/>
                <a:gd name="T4" fmla="*/ 25 w 115"/>
                <a:gd name="T5" fmla="*/ 75 h 150"/>
                <a:gd name="T6" fmla="*/ 57 w 115"/>
                <a:gd name="T7" fmla="*/ 129 h 150"/>
                <a:gd name="T8" fmla="*/ 90 w 115"/>
                <a:gd name="T9" fmla="*/ 75 h 150"/>
                <a:gd name="T10" fmla="*/ 0 w 115"/>
                <a:gd name="T11" fmla="*/ 75 h 150"/>
                <a:gd name="T12" fmla="*/ 57 w 115"/>
                <a:gd name="T13" fmla="*/ 0 h 150"/>
                <a:gd name="T14" fmla="*/ 115 w 115"/>
                <a:gd name="T15" fmla="*/ 75 h 150"/>
                <a:gd name="T16" fmla="*/ 57 w 115"/>
                <a:gd name="T17" fmla="*/ 150 h 150"/>
                <a:gd name="T18" fmla="*/ 0 w 115"/>
                <a:gd name="T19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50">
                  <a:moveTo>
                    <a:pt x="90" y="75"/>
                  </a:moveTo>
                  <a:cubicBezTo>
                    <a:pt x="90" y="39"/>
                    <a:pt x="79" y="21"/>
                    <a:pt x="57" y="21"/>
                  </a:cubicBezTo>
                  <a:cubicBezTo>
                    <a:pt x="36" y="21"/>
                    <a:pt x="25" y="39"/>
                    <a:pt x="25" y="75"/>
                  </a:cubicBezTo>
                  <a:cubicBezTo>
                    <a:pt x="25" y="111"/>
                    <a:pt x="36" y="129"/>
                    <a:pt x="57" y="129"/>
                  </a:cubicBezTo>
                  <a:cubicBezTo>
                    <a:pt x="79" y="129"/>
                    <a:pt x="90" y="111"/>
                    <a:pt x="90" y="75"/>
                  </a:cubicBezTo>
                  <a:moveTo>
                    <a:pt x="0" y="75"/>
                  </a:moveTo>
                  <a:cubicBezTo>
                    <a:pt x="0" y="28"/>
                    <a:pt x="20" y="0"/>
                    <a:pt x="57" y="0"/>
                  </a:cubicBezTo>
                  <a:cubicBezTo>
                    <a:pt x="94" y="0"/>
                    <a:pt x="115" y="28"/>
                    <a:pt x="115" y="75"/>
                  </a:cubicBezTo>
                  <a:cubicBezTo>
                    <a:pt x="115" y="122"/>
                    <a:pt x="94" y="150"/>
                    <a:pt x="57" y="150"/>
                  </a:cubicBezTo>
                  <a:cubicBezTo>
                    <a:pt x="20" y="150"/>
                    <a:pt x="0" y="122"/>
                    <a:pt x="0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22E508C-5F3E-537C-CF91-4E433740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1900" y="2787651"/>
              <a:ext cx="558800" cy="792163"/>
            </a:xfrm>
            <a:custGeom>
              <a:avLst/>
              <a:gdLst>
                <a:gd name="T0" fmla="*/ 0 w 103"/>
                <a:gd name="T1" fmla="*/ 0 h 146"/>
                <a:gd name="T2" fmla="*/ 26 w 103"/>
                <a:gd name="T3" fmla="*/ 0 h 146"/>
                <a:gd name="T4" fmla="*/ 69 w 103"/>
                <a:gd name="T5" fmla="*/ 85 h 146"/>
                <a:gd name="T6" fmla="*/ 81 w 103"/>
                <a:gd name="T7" fmla="*/ 113 h 146"/>
                <a:gd name="T8" fmla="*/ 82 w 103"/>
                <a:gd name="T9" fmla="*/ 113 h 146"/>
                <a:gd name="T10" fmla="*/ 80 w 103"/>
                <a:gd name="T11" fmla="*/ 80 h 146"/>
                <a:gd name="T12" fmla="*/ 80 w 103"/>
                <a:gd name="T13" fmla="*/ 0 h 146"/>
                <a:gd name="T14" fmla="*/ 103 w 103"/>
                <a:gd name="T15" fmla="*/ 0 h 146"/>
                <a:gd name="T16" fmla="*/ 103 w 103"/>
                <a:gd name="T17" fmla="*/ 146 h 146"/>
                <a:gd name="T18" fmla="*/ 78 w 103"/>
                <a:gd name="T19" fmla="*/ 146 h 146"/>
                <a:gd name="T20" fmla="*/ 35 w 103"/>
                <a:gd name="T21" fmla="*/ 62 h 146"/>
                <a:gd name="T22" fmla="*/ 23 w 103"/>
                <a:gd name="T23" fmla="*/ 33 h 146"/>
                <a:gd name="T24" fmla="*/ 22 w 103"/>
                <a:gd name="T25" fmla="*/ 33 h 146"/>
                <a:gd name="T26" fmla="*/ 24 w 103"/>
                <a:gd name="T27" fmla="*/ 67 h 146"/>
                <a:gd name="T28" fmla="*/ 24 w 103"/>
                <a:gd name="T29" fmla="*/ 146 h 146"/>
                <a:gd name="T30" fmla="*/ 0 w 103"/>
                <a:gd name="T31" fmla="*/ 146 h 146"/>
                <a:gd name="T32" fmla="*/ 0 w 103"/>
                <a:gd name="T33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3" h="146">
                  <a:moveTo>
                    <a:pt x="0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69" y="85"/>
                    <a:pt x="69" y="85"/>
                    <a:pt x="69" y="85"/>
                  </a:cubicBezTo>
                  <a:cubicBezTo>
                    <a:pt x="73" y="93"/>
                    <a:pt x="77" y="104"/>
                    <a:pt x="81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1" y="101"/>
                    <a:pt x="80" y="89"/>
                    <a:pt x="80" y="8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6"/>
                    <a:pt x="103" y="146"/>
                    <a:pt x="10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0" y="53"/>
                    <a:pt x="27" y="44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43"/>
                    <a:pt x="24" y="56"/>
                    <a:pt x="24" y="67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B720C57-D35A-B4DE-D278-F03C69F6AF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6900" y="2787651"/>
              <a:ext cx="612775" cy="792163"/>
            </a:xfrm>
            <a:custGeom>
              <a:avLst/>
              <a:gdLst>
                <a:gd name="T0" fmla="*/ 75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9 w 113"/>
                <a:gd name="T11" fmla="*/ 91 h 146"/>
                <a:gd name="T12" fmla="*/ 75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5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0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3" y="40"/>
                    <a:pt x="50" y="48"/>
                  </a:cubicBezTo>
                  <a:cubicBezTo>
                    <a:pt x="39" y="91"/>
                    <a:pt x="39" y="91"/>
                    <a:pt x="39" y="91"/>
                  </a:cubicBezTo>
                  <a:lnTo>
                    <a:pt x="75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F7C8600-EFE6-7C3C-3D05-D64BD5074D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1113" y="2787651"/>
              <a:ext cx="433388" cy="792163"/>
            </a:xfrm>
            <a:custGeom>
              <a:avLst/>
              <a:gdLst>
                <a:gd name="T0" fmla="*/ 0 w 273"/>
                <a:gd name="T1" fmla="*/ 0 h 499"/>
                <a:gd name="T2" fmla="*/ 82 w 273"/>
                <a:gd name="T3" fmla="*/ 0 h 499"/>
                <a:gd name="T4" fmla="*/ 82 w 273"/>
                <a:gd name="T5" fmla="*/ 427 h 499"/>
                <a:gd name="T6" fmla="*/ 273 w 273"/>
                <a:gd name="T7" fmla="*/ 427 h 499"/>
                <a:gd name="T8" fmla="*/ 273 w 273"/>
                <a:gd name="T9" fmla="*/ 499 h 499"/>
                <a:gd name="T10" fmla="*/ 0 w 273"/>
                <a:gd name="T11" fmla="*/ 499 h 499"/>
                <a:gd name="T12" fmla="*/ 0 w 273"/>
                <a:gd name="T1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499">
                  <a:moveTo>
                    <a:pt x="0" y="0"/>
                  </a:moveTo>
                  <a:lnTo>
                    <a:pt x="82" y="0"/>
                  </a:lnTo>
                  <a:lnTo>
                    <a:pt x="82" y="427"/>
                  </a:lnTo>
                  <a:lnTo>
                    <a:pt x="273" y="427"/>
                  </a:lnTo>
                  <a:lnTo>
                    <a:pt x="273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1FB269A0-E8F5-3C5B-08E1-B451E337A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6300" y="4730751"/>
              <a:ext cx="614363" cy="792163"/>
            </a:xfrm>
            <a:custGeom>
              <a:avLst/>
              <a:gdLst>
                <a:gd name="T0" fmla="*/ 74 w 113"/>
                <a:gd name="T1" fmla="*/ 91 h 146"/>
                <a:gd name="T2" fmla="*/ 63 w 113"/>
                <a:gd name="T3" fmla="*/ 48 h 146"/>
                <a:gd name="T4" fmla="*/ 57 w 113"/>
                <a:gd name="T5" fmla="*/ 22 h 146"/>
                <a:gd name="T6" fmla="*/ 56 w 113"/>
                <a:gd name="T7" fmla="*/ 22 h 146"/>
                <a:gd name="T8" fmla="*/ 50 w 113"/>
                <a:gd name="T9" fmla="*/ 48 h 146"/>
                <a:gd name="T10" fmla="*/ 38 w 113"/>
                <a:gd name="T11" fmla="*/ 91 h 146"/>
                <a:gd name="T12" fmla="*/ 74 w 113"/>
                <a:gd name="T13" fmla="*/ 91 h 146"/>
                <a:gd name="T14" fmla="*/ 42 w 113"/>
                <a:gd name="T15" fmla="*/ 0 h 146"/>
                <a:gd name="T16" fmla="*/ 71 w 113"/>
                <a:gd name="T17" fmla="*/ 0 h 146"/>
                <a:gd name="T18" fmla="*/ 113 w 113"/>
                <a:gd name="T19" fmla="*/ 146 h 146"/>
                <a:gd name="T20" fmla="*/ 89 w 113"/>
                <a:gd name="T21" fmla="*/ 146 h 146"/>
                <a:gd name="T22" fmla="*/ 79 w 113"/>
                <a:gd name="T23" fmla="*/ 110 h 146"/>
                <a:gd name="T24" fmla="*/ 34 w 113"/>
                <a:gd name="T25" fmla="*/ 110 h 146"/>
                <a:gd name="T26" fmla="*/ 24 w 113"/>
                <a:gd name="T27" fmla="*/ 146 h 146"/>
                <a:gd name="T28" fmla="*/ 0 w 113"/>
                <a:gd name="T29" fmla="*/ 146 h 146"/>
                <a:gd name="T30" fmla="*/ 42 w 113"/>
                <a:gd name="T3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46">
                  <a:moveTo>
                    <a:pt x="74" y="91"/>
                  </a:moveTo>
                  <a:cubicBezTo>
                    <a:pt x="63" y="48"/>
                    <a:pt x="63" y="48"/>
                    <a:pt x="63" y="48"/>
                  </a:cubicBezTo>
                  <a:cubicBezTo>
                    <a:pt x="61" y="41"/>
                    <a:pt x="59" y="33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4" y="33"/>
                    <a:pt x="52" y="40"/>
                    <a:pt x="50" y="48"/>
                  </a:cubicBezTo>
                  <a:cubicBezTo>
                    <a:pt x="38" y="91"/>
                    <a:pt x="38" y="91"/>
                    <a:pt x="38" y="91"/>
                  </a:cubicBezTo>
                  <a:lnTo>
                    <a:pt x="74" y="91"/>
                  </a:lnTo>
                  <a:close/>
                  <a:moveTo>
                    <a:pt x="42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113" y="146"/>
                    <a:pt x="113" y="146"/>
                    <a:pt x="113" y="146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DC5455FB-89FA-0860-C6DB-65EF1BCE8F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79875" y="4730751"/>
              <a:ext cx="520700" cy="792163"/>
            </a:xfrm>
            <a:custGeom>
              <a:avLst/>
              <a:gdLst>
                <a:gd name="T0" fmla="*/ 41 w 96"/>
                <a:gd name="T1" fmla="*/ 73 h 146"/>
                <a:gd name="T2" fmla="*/ 64 w 96"/>
                <a:gd name="T3" fmla="*/ 46 h 146"/>
                <a:gd name="T4" fmla="*/ 41 w 96"/>
                <a:gd name="T5" fmla="*/ 20 h 146"/>
                <a:gd name="T6" fmla="*/ 23 w 96"/>
                <a:gd name="T7" fmla="*/ 20 h 146"/>
                <a:gd name="T8" fmla="*/ 23 w 96"/>
                <a:gd name="T9" fmla="*/ 73 h 146"/>
                <a:gd name="T10" fmla="*/ 41 w 96"/>
                <a:gd name="T11" fmla="*/ 73 h 146"/>
                <a:gd name="T12" fmla="*/ 0 w 96"/>
                <a:gd name="T13" fmla="*/ 0 h 146"/>
                <a:gd name="T14" fmla="*/ 43 w 96"/>
                <a:gd name="T15" fmla="*/ 0 h 146"/>
                <a:gd name="T16" fmla="*/ 89 w 96"/>
                <a:gd name="T17" fmla="*/ 45 h 146"/>
                <a:gd name="T18" fmla="*/ 64 w 96"/>
                <a:gd name="T19" fmla="*/ 88 h 146"/>
                <a:gd name="T20" fmla="*/ 64 w 96"/>
                <a:gd name="T21" fmla="*/ 89 h 146"/>
                <a:gd name="T22" fmla="*/ 96 w 96"/>
                <a:gd name="T23" fmla="*/ 143 h 146"/>
                <a:gd name="T24" fmla="*/ 96 w 96"/>
                <a:gd name="T25" fmla="*/ 146 h 146"/>
                <a:gd name="T26" fmla="*/ 71 w 96"/>
                <a:gd name="T27" fmla="*/ 146 h 146"/>
                <a:gd name="T28" fmla="*/ 40 w 96"/>
                <a:gd name="T29" fmla="*/ 93 h 146"/>
                <a:gd name="T30" fmla="*/ 23 w 96"/>
                <a:gd name="T31" fmla="*/ 93 h 146"/>
                <a:gd name="T32" fmla="*/ 23 w 96"/>
                <a:gd name="T33" fmla="*/ 146 h 146"/>
                <a:gd name="T34" fmla="*/ 0 w 96"/>
                <a:gd name="T35" fmla="*/ 146 h 146"/>
                <a:gd name="T36" fmla="*/ 0 w 96"/>
                <a:gd name="T3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" h="146">
                  <a:moveTo>
                    <a:pt x="41" y="73"/>
                  </a:moveTo>
                  <a:cubicBezTo>
                    <a:pt x="58" y="73"/>
                    <a:pt x="64" y="62"/>
                    <a:pt x="64" y="46"/>
                  </a:cubicBezTo>
                  <a:cubicBezTo>
                    <a:pt x="64" y="32"/>
                    <a:pt x="58" y="20"/>
                    <a:pt x="41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73"/>
                    <a:pt x="23" y="73"/>
                    <a:pt x="23" y="73"/>
                  </a:cubicBezTo>
                  <a:lnTo>
                    <a:pt x="41" y="73"/>
                  </a:lnTo>
                  <a:close/>
                  <a:moveTo>
                    <a:pt x="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74" y="0"/>
                    <a:pt x="89" y="17"/>
                    <a:pt x="89" y="45"/>
                  </a:cubicBezTo>
                  <a:cubicBezTo>
                    <a:pt x="89" y="66"/>
                    <a:pt x="79" y="83"/>
                    <a:pt x="64" y="88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71" y="97"/>
                    <a:pt x="91" y="140"/>
                    <a:pt x="96" y="143"/>
                  </a:cubicBezTo>
                  <a:cubicBezTo>
                    <a:pt x="96" y="146"/>
                    <a:pt x="96" y="146"/>
                    <a:pt x="96" y="146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64" y="142"/>
                    <a:pt x="46" y="97"/>
                    <a:pt x="40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0" y="146"/>
                    <a:pt x="0" y="146"/>
                    <a:pt x="0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23C756A3-131C-B588-90B5-6E831A2C8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43438" y="4719638"/>
              <a:ext cx="592138" cy="814388"/>
            </a:xfrm>
            <a:custGeom>
              <a:avLst/>
              <a:gdLst>
                <a:gd name="T0" fmla="*/ 25 w 109"/>
                <a:gd name="T1" fmla="*/ 75 h 150"/>
                <a:gd name="T2" fmla="*/ 58 w 109"/>
                <a:gd name="T3" fmla="*/ 129 h 150"/>
                <a:gd name="T4" fmla="*/ 85 w 109"/>
                <a:gd name="T5" fmla="*/ 94 h 150"/>
                <a:gd name="T6" fmla="*/ 108 w 109"/>
                <a:gd name="T7" fmla="*/ 95 h 150"/>
                <a:gd name="T8" fmla="*/ 109 w 109"/>
                <a:gd name="T9" fmla="*/ 99 h 150"/>
                <a:gd name="T10" fmla="*/ 58 w 109"/>
                <a:gd name="T11" fmla="*/ 150 h 150"/>
                <a:gd name="T12" fmla="*/ 0 w 109"/>
                <a:gd name="T13" fmla="*/ 75 h 150"/>
                <a:gd name="T14" fmla="*/ 58 w 109"/>
                <a:gd name="T15" fmla="*/ 0 h 150"/>
                <a:gd name="T16" fmla="*/ 109 w 109"/>
                <a:gd name="T17" fmla="*/ 49 h 150"/>
                <a:gd name="T18" fmla="*/ 109 w 109"/>
                <a:gd name="T19" fmla="*/ 55 h 150"/>
                <a:gd name="T20" fmla="*/ 85 w 109"/>
                <a:gd name="T21" fmla="*/ 56 h 150"/>
                <a:gd name="T22" fmla="*/ 58 w 109"/>
                <a:gd name="T23" fmla="*/ 21 h 150"/>
                <a:gd name="T24" fmla="*/ 25 w 109"/>
                <a:gd name="T25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150">
                  <a:moveTo>
                    <a:pt x="25" y="75"/>
                  </a:moveTo>
                  <a:cubicBezTo>
                    <a:pt x="25" y="111"/>
                    <a:pt x="38" y="129"/>
                    <a:pt x="58" y="129"/>
                  </a:cubicBezTo>
                  <a:cubicBezTo>
                    <a:pt x="77" y="129"/>
                    <a:pt x="85" y="116"/>
                    <a:pt x="85" y="94"/>
                  </a:cubicBezTo>
                  <a:cubicBezTo>
                    <a:pt x="108" y="95"/>
                    <a:pt x="108" y="95"/>
                    <a:pt x="108" y="95"/>
                  </a:cubicBezTo>
                  <a:cubicBezTo>
                    <a:pt x="109" y="96"/>
                    <a:pt x="109" y="98"/>
                    <a:pt x="109" y="99"/>
                  </a:cubicBezTo>
                  <a:cubicBezTo>
                    <a:pt x="109" y="129"/>
                    <a:pt x="94" y="150"/>
                    <a:pt x="58" y="150"/>
                  </a:cubicBezTo>
                  <a:cubicBezTo>
                    <a:pt x="23" y="150"/>
                    <a:pt x="0" y="124"/>
                    <a:pt x="0" y="75"/>
                  </a:cubicBezTo>
                  <a:cubicBezTo>
                    <a:pt x="0" y="27"/>
                    <a:pt x="23" y="0"/>
                    <a:pt x="58" y="0"/>
                  </a:cubicBezTo>
                  <a:cubicBezTo>
                    <a:pt x="102" y="0"/>
                    <a:pt x="109" y="32"/>
                    <a:pt x="109" y="49"/>
                  </a:cubicBezTo>
                  <a:cubicBezTo>
                    <a:pt x="109" y="51"/>
                    <a:pt x="109" y="54"/>
                    <a:pt x="109" y="55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5" y="34"/>
                    <a:pt x="77" y="21"/>
                    <a:pt x="58" y="21"/>
                  </a:cubicBezTo>
                  <a:cubicBezTo>
                    <a:pt x="38" y="21"/>
                    <a:pt x="25" y="40"/>
                    <a:pt x="25" y="7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B8DC1352-F3ED-B1D2-3E90-B5260BBC9A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8763" y="4730751"/>
              <a:ext cx="565150" cy="792163"/>
            </a:xfrm>
            <a:custGeom>
              <a:avLst/>
              <a:gdLst>
                <a:gd name="T0" fmla="*/ 0 w 356"/>
                <a:gd name="T1" fmla="*/ 0 h 499"/>
                <a:gd name="T2" fmla="*/ 82 w 356"/>
                <a:gd name="T3" fmla="*/ 0 h 499"/>
                <a:gd name="T4" fmla="*/ 82 w 356"/>
                <a:gd name="T5" fmla="*/ 212 h 499"/>
                <a:gd name="T6" fmla="*/ 277 w 356"/>
                <a:gd name="T7" fmla="*/ 212 h 499"/>
                <a:gd name="T8" fmla="*/ 277 w 356"/>
                <a:gd name="T9" fmla="*/ 0 h 499"/>
                <a:gd name="T10" fmla="*/ 356 w 356"/>
                <a:gd name="T11" fmla="*/ 0 h 499"/>
                <a:gd name="T12" fmla="*/ 356 w 356"/>
                <a:gd name="T13" fmla="*/ 499 h 499"/>
                <a:gd name="T14" fmla="*/ 277 w 356"/>
                <a:gd name="T15" fmla="*/ 499 h 499"/>
                <a:gd name="T16" fmla="*/ 277 w 356"/>
                <a:gd name="T17" fmla="*/ 284 h 499"/>
                <a:gd name="T18" fmla="*/ 82 w 356"/>
                <a:gd name="T19" fmla="*/ 284 h 499"/>
                <a:gd name="T20" fmla="*/ 82 w 356"/>
                <a:gd name="T21" fmla="*/ 499 h 499"/>
                <a:gd name="T22" fmla="*/ 0 w 356"/>
                <a:gd name="T23" fmla="*/ 499 h 499"/>
                <a:gd name="T24" fmla="*/ 0 w 356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6" h="499">
                  <a:moveTo>
                    <a:pt x="0" y="0"/>
                  </a:moveTo>
                  <a:lnTo>
                    <a:pt x="82" y="0"/>
                  </a:lnTo>
                  <a:lnTo>
                    <a:pt x="82" y="212"/>
                  </a:lnTo>
                  <a:lnTo>
                    <a:pt x="277" y="212"/>
                  </a:lnTo>
                  <a:lnTo>
                    <a:pt x="277" y="0"/>
                  </a:lnTo>
                  <a:lnTo>
                    <a:pt x="356" y="0"/>
                  </a:lnTo>
                  <a:lnTo>
                    <a:pt x="356" y="499"/>
                  </a:lnTo>
                  <a:lnTo>
                    <a:pt x="277" y="499"/>
                  </a:lnTo>
                  <a:lnTo>
                    <a:pt x="277" y="284"/>
                  </a:lnTo>
                  <a:lnTo>
                    <a:pt x="82" y="284"/>
                  </a:lnTo>
                  <a:lnTo>
                    <a:pt x="82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22">
              <a:extLst>
                <a:ext uri="{FF2B5EF4-FFF2-40B4-BE49-F238E27FC236}">
                  <a16:creationId xmlns:a16="http://schemas.microsoft.com/office/drawing/2014/main" id="{71234C42-19B3-ED6F-0C2D-0022E0279C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72188" y="4730751"/>
              <a:ext cx="130175" cy="792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46BB90A-7E85-AF05-8A32-352A1345EF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550" y="4730751"/>
              <a:ext cx="603250" cy="792163"/>
            </a:xfrm>
            <a:custGeom>
              <a:avLst/>
              <a:gdLst>
                <a:gd name="T0" fmla="*/ 0 w 111"/>
                <a:gd name="T1" fmla="*/ 0 h 146"/>
                <a:gd name="T2" fmla="*/ 25 w 111"/>
                <a:gd name="T3" fmla="*/ 0 h 146"/>
                <a:gd name="T4" fmla="*/ 47 w 111"/>
                <a:gd name="T5" fmla="*/ 84 h 146"/>
                <a:gd name="T6" fmla="*/ 55 w 111"/>
                <a:gd name="T7" fmla="*/ 122 h 146"/>
                <a:gd name="T8" fmla="*/ 56 w 111"/>
                <a:gd name="T9" fmla="*/ 122 h 146"/>
                <a:gd name="T10" fmla="*/ 64 w 111"/>
                <a:gd name="T11" fmla="*/ 84 h 146"/>
                <a:gd name="T12" fmla="*/ 86 w 111"/>
                <a:gd name="T13" fmla="*/ 0 h 146"/>
                <a:gd name="T14" fmla="*/ 111 w 111"/>
                <a:gd name="T15" fmla="*/ 0 h 146"/>
                <a:gd name="T16" fmla="*/ 69 w 111"/>
                <a:gd name="T17" fmla="*/ 146 h 146"/>
                <a:gd name="T18" fmla="*/ 42 w 111"/>
                <a:gd name="T19" fmla="*/ 146 h 146"/>
                <a:gd name="T20" fmla="*/ 0 w 111"/>
                <a:gd name="T2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46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51" y="97"/>
                    <a:pt x="52" y="109"/>
                    <a:pt x="55" y="122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9" y="109"/>
                    <a:pt x="61" y="97"/>
                    <a:pt x="64" y="84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42" y="146"/>
                    <a:pt x="42" y="146"/>
                    <a:pt x="42" y="1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17AA9C3D-F40E-3F84-162D-3B7C745109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6113" y="4730751"/>
              <a:ext cx="450850" cy="792163"/>
            </a:xfrm>
            <a:custGeom>
              <a:avLst/>
              <a:gdLst>
                <a:gd name="T0" fmla="*/ 0 w 284"/>
                <a:gd name="T1" fmla="*/ 0 h 499"/>
                <a:gd name="T2" fmla="*/ 284 w 284"/>
                <a:gd name="T3" fmla="*/ 0 h 499"/>
                <a:gd name="T4" fmla="*/ 284 w 284"/>
                <a:gd name="T5" fmla="*/ 72 h 499"/>
                <a:gd name="T6" fmla="*/ 78 w 284"/>
                <a:gd name="T7" fmla="*/ 72 h 499"/>
                <a:gd name="T8" fmla="*/ 78 w 284"/>
                <a:gd name="T9" fmla="*/ 212 h 499"/>
                <a:gd name="T10" fmla="*/ 253 w 284"/>
                <a:gd name="T11" fmla="*/ 212 h 499"/>
                <a:gd name="T12" fmla="*/ 253 w 284"/>
                <a:gd name="T13" fmla="*/ 281 h 499"/>
                <a:gd name="T14" fmla="*/ 78 w 284"/>
                <a:gd name="T15" fmla="*/ 281 h 499"/>
                <a:gd name="T16" fmla="*/ 78 w 284"/>
                <a:gd name="T17" fmla="*/ 428 h 499"/>
                <a:gd name="T18" fmla="*/ 284 w 284"/>
                <a:gd name="T19" fmla="*/ 428 h 499"/>
                <a:gd name="T20" fmla="*/ 284 w 284"/>
                <a:gd name="T21" fmla="*/ 499 h 499"/>
                <a:gd name="T22" fmla="*/ 0 w 284"/>
                <a:gd name="T23" fmla="*/ 499 h 499"/>
                <a:gd name="T24" fmla="*/ 0 w 284"/>
                <a:gd name="T2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4" h="499">
                  <a:moveTo>
                    <a:pt x="0" y="0"/>
                  </a:moveTo>
                  <a:lnTo>
                    <a:pt x="284" y="0"/>
                  </a:lnTo>
                  <a:lnTo>
                    <a:pt x="284" y="72"/>
                  </a:lnTo>
                  <a:lnTo>
                    <a:pt x="78" y="72"/>
                  </a:lnTo>
                  <a:lnTo>
                    <a:pt x="78" y="212"/>
                  </a:lnTo>
                  <a:lnTo>
                    <a:pt x="253" y="212"/>
                  </a:lnTo>
                  <a:lnTo>
                    <a:pt x="253" y="281"/>
                  </a:lnTo>
                  <a:lnTo>
                    <a:pt x="78" y="281"/>
                  </a:lnTo>
                  <a:lnTo>
                    <a:pt x="78" y="428"/>
                  </a:lnTo>
                  <a:lnTo>
                    <a:pt x="284" y="428"/>
                  </a:lnTo>
                  <a:lnTo>
                    <a:pt x="284" y="499"/>
                  </a:lnTo>
                  <a:lnTo>
                    <a:pt x="0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5ADAAC86-E1C8-217B-FD2D-5F3B1217C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813" y="4719638"/>
              <a:ext cx="511175" cy="814388"/>
            </a:xfrm>
            <a:custGeom>
              <a:avLst/>
              <a:gdLst>
                <a:gd name="T0" fmla="*/ 24 w 94"/>
                <a:gd name="T1" fmla="*/ 99 h 150"/>
                <a:gd name="T2" fmla="*/ 24 w 94"/>
                <a:gd name="T3" fmla="*/ 104 h 150"/>
                <a:gd name="T4" fmla="*/ 47 w 94"/>
                <a:gd name="T5" fmla="*/ 129 h 150"/>
                <a:gd name="T6" fmla="*/ 69 w 94"/>
                <a:gd name="T7" fmla="*/ 110 h 150"/>
                <a:gd name="T8" fmla="*/ 54 w 94"/>
                <a:gd name="T9" fmla="*/ 89 h 150"/>
                <a:gd name="T10" fmla="*/ 31 w 94"/>
                <a:gd name="T11" fmla="*/ 80 h 150"/>
                <a:gd name="T12" fmla="*/ 2 w 94"/>
                <a:gd name="T13" fmla="*/ 41 h 150"/>
                <a:gd name="T14" fmla="*/ 47 w 94"/>
                <a:gd name="T15" fmla="*/ 0 h 150"/>
                <a:gd name="T16" fmla="*/ 91 w 94"/>
                <a:gd name="T17" fmla="*/ 40 h 150"/>
                <a:gd name="T18" fmla="*/ 90 w 94"/>
                <a:gd name="T19" fmla="*/ 47 h 150"/>
                <a:gd name="T20" fmla="*/ 67 w 94"/>
                <a:gd name="T21" fmla="*/ 48 h 150"/>
                <a:gd name="T22" fmla="*/ 67 w 94"/>
                <a:gd name="T23" fmla="*/ 43 h 150"/>
                <a:gd name="T24" fmla="*/ 47 w 94"/>
                <a:gd name="T25" fmla="*/ 21 h 150"/>
                <a:gd name="T26" fmla="*/ 26 w 94"/>
                <a:gd name="T27" fmla="*/ 40 h 150"/>
                <a:gd name="T28" fmla="*/ 41 w 94"/>
                <a:gd name="T29" fmla="*/ 60 h 150"/>
                <a:gd name="T30" fmla="*/ 65 w 94"/>
                <a:gd name="T31" fmla="*/ 69 h 150"/>
                <a:gd name="T32" fmla="*/ 94 w 94"/>
                <a:gd name="T33" fmla="*/ 108 h 150"/>
                <a:gd name="T34" fmla="*/ 46 w 94"/>
                <a:gd name="T35" fmla="*/ 150 h 150"/>
                <a:gd name="T36" fmla="*/ 0 w 94"/>
                <a:gd name="T37" fmla="*/ 106 h 150"/>
                <a:gd name="T38" fmla="*/ 1 w 94"/>
                <a:gd name="T39" fmla="*/ 99 h 150"/>
                <a:gd name="T40" fmla="*/ 24 w 94"/>
                <a:gd name="T41" fmla="*/ 9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50">
                  <a:moveTo>
                    <a:pt x="24" y="99"/>
                  </a:moveTo>
                  <a:cubicBezTo>
                    <a:pt x="24" y="100"/>
                    <a:pt x="24" y="102"/>
                    <a:pt x="24" y="104"/>
                  </a:cubicBezTo>
                  <a:cubicBezTo>
                    <a:pt x="24" y="117"/>
                    <a:pt x="29" y="129"/>
                    <a:pt x="47" y="129"/>
                  </a:cubicBezTo>
                  <a:cubicBezTo>
                    <a:pt x="62" y="129"/>
                    <a:pt x="69" y="121"/>
                    <a:pt x="69" y="110"/>
                  </a:cubicBezTo>
                  <a:cubicBezTo>
                    <a:pt x="69" y="99"/>
                    <a:pt x="65" y="93"/>
                    <a:pt x="54" y="8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14" y="74"/>
                    <a:pt x="2" y="64"/>
                    <a:pt x="2" y="41"/>
                  </a:cubicBezTo>
                  <a:cubicBezTo>
                    <a:pt x="2" y="17"/>
                    <a:pt x="18" y="0"/>
                    <a:pt x="47" y="0"/>
                  </a:cubicBezTo>
                  <a:cubicBezTo>
                    <a:pt x="84" y="0"/>
                    <a:pt x="91" y="25"/>
                    <a:pt x="91" y="40"/>
                  </a:cubicBezTo>
                  <a:cubicBezTo>
                    <a:pt x="91" y="42"/>
                    <a:pt x="91" y="45"/>
                    <a:pt x="90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6"/>
                    <a:pt x="67" y="44"/>
                    <a:pt x="67" y="43"/>
                  </a:cubicBezTo>
                  <a:cubicBezTo>
                    <a:pt x="67" y="31"/>
                    <a:pt x="63" y="21"/>
                    <a:pt x="47" y="21"/>
                  </a:cubicBezTo>
                  <a:cubicBezTo>
                    <a:pt x="32" y="21"/>
                    <a:pt x="26" y="29"/>
                    <a:pt x="26" y="40"/>
                  </a:cubicBezTo>
                  <a:cubicBezTo>
                    <a:pt x="26" y="52"/>
                    <a:pt x="32" y="57"/>
                    <a:pt x="41" y="60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83" y="76"/>
                    <a:pt x="94" y="87"/>
                    <a:pt x="94" y="108"/>
                  </a:cubicBezTo>
                  <a:cubicBezTo>
                    <a:pt x="94" y="133"/>
                    <a:pt x="78" y="150"/>
                    <a:pt x="46" y="150"/>
                  </a:cubicBezTo>
                  <a:cubicBezTo>
                    <a:pt x="6" y="150"/>
                    <a:pt x="0" y="123"/>
                    <a:pt x="0" y="106"/>
                  </a:cubicBezTo>
                  <a:cubicBezTo>
                    <a:pt x="0" y="104"/>
                    <a:pt x="0" y="102"/>
                    <a:pt x="1" y="99"/>
                  </a:cubicBezTo>
                  <a:lnTo>
                    <a:pt x="24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Line 26">
              <a:extLst>
                <a:ext uri="{FF2B5EF4-FFF2-40B4-BE49-F238E27FC236}">
                  <a16:creationId xmlns:a16="http://schemas.microsoft.com/office/drawing/2014/main" id="{24828E4D-3443-137A-0BB1-C8A4402565D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62263" y="2233613"/>
              <a:ext cx="5919787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GB" dirty="0"/>
                <a:t> </a:t>
              </a:r>
              <a:endParaRPr lang="ar-SA" dirty="0"/>
            </a:p>
          </p:txBody>
        </p:sp>
        <p:sp>
          <p:nvSpPr>
            <p:cNvPr id="51" name="Line 27">
              <a:extLst>
                <a:ext uri="{FF2B5EF4-FFF2-40B4-BE49-F238E27FC236}">
                  <a16:creationId xmlns:a16="http://schemas.microsoft.com/office/drawing/2014/main" id="{A1B34373-644D-9EF9-51D1-17240601813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5784850" y="180976"/>
              <a:ext cx="0" cy="2052638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Line 29">
              <a:extLst>
                <a:ext uri="{FF2B5EF4-FFF2-40B4-BE49-F238E27FC236}">
                  <a16:creationId xmlns:a16="http://schemas.microsoft.com/office/drawing/2014/main" id="{425040AC-1E9E-666F-D8DC-C10AF6D6BCD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>
              <a:off x="2857500" y="4176713"/>
              <a:ext cx="5924550" cy="0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</p:grp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000C27CB-E83C-CDC6-A8E1-49777CF54CD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13344" y="294881"/>
            <a:ext cx="6785761" cy="5741588"/>
          </a:xfr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txBody>
          <a:bodyPr/>
          <a:lstStyle>
            <a:lvl1pPr>
              <a:defRPr sz="1200"/>
            </a:lvl1pPr>
          </a:lstStyle>
          <a:p>
            <a:r>
              <a:rPr lang="en-GB" dirty="0"/>
              <a:t>Add picture</a:t>
            </a:r>
            <a:endParaRPr lang="ar-S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00B3E-D6B4-DD53-BAC9-B32C815B4AB2}"/>
              </a:ext>
            </a:extLst>
          </p:cNvPr>
          <p:cNvSpPr/>
          <p:nvPr userDrawn="1"/>
        </p:nvSpPr>
        <p:spPr>
          <a:xfrm>
            <a:off x="5103813" y="284164"/>
            <a:ext cx="6804025" cy="57607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ar-S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35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CE3174-80BB-2116-F60F-547779A5706F}"/>
              </a:ext>
            </a:extLst>
          </p:cNvPr>
          <p:cNvSpPr/>
          <p:nvPr userDrawn="1"/>
        </p:nvSpPr>
        <p:spPr>
          <a:xfrm>
            <a:off x="284163" y="284163"/>
            <a:ext cx="11623674" cy="60052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E1B9C-28C7-BA43-28C9-3915DB6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9D83-0712-5C6B-C9AE-4F5F1BED2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38BDC-F847-171B-C538-88B55A9B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DA7E-C44E-42BA-8A00-8F5027E3A24E}" type="datetime1">
              <a:rPr lang="en-GB" smtClean="0"/>
              <a:t>06/06/2025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A67E1A-24DF-C1BF-39BF-143C88D9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421C5D-C064-97CD-2C78-D62A8A87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AFDF-2EF6-44FB-8AA4-C1E9B7563A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98947-3455-C279-C7DF-AAE8110E711E}"/>
              </a:ext>
            </a:extLst>
          </p:cNvPr>
          <p:cNvSpPr txBox="1"/>
          <p:nvPr userDrawn="1"/>
        </p:nvSpPr>
        <p:spPr>
          <a:xfrm>
            <a:off x="7939088" y="6289437"/>
            <a:ext cx="3117850" cy="284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000" kern="1000" spc="0" baseline="0" dirty="0">
                <a:latin typeface="Roboto Mono" pitchFamily="2" charset="0"/>
                <a:ea typeface="Roboto Mono" pitchFamily="2" charset="0"/>
              </a:rPr>
              <a:t>The National Archives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7D0E5B-E63F-4840-5005-88B1E0DD2921}"/>
              </a:ext>
            </a:extLst>
          </p:cNvPr>
          <p:cNvSpPr/>
          <p:nvPr userDrawn="1"/>
        </p:nvSpPr>
        <p:spPr>
          <a:xfrm>
            <a:off x="284163" y="6289438"/>
            <a:ext cx="11623674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39C18-B789-E047-279F-B5730355F648}"/>
              </a:ext>
            </a:extLst>
          </p:cNvPr>
          <p:cNvSpPr/>
          <p:nvPr userDrawn="1"/>
        </p:nvSpPr>
        <p:spPr>
          <a:xfrm>
            <a:off x="7654925" y="6289438"/>
            <a:ext cx="3402013" cy="28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9317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5B8DD-4ADB-B120-268F-DFAA0362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95835"/>
            <a:ext cx="8788400" cy="10948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BFAB1-7A5B-2D25-9DEE-F8F5D5870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325" y="1982183"/>
            <a:ext cx="11056938" cy="4091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B28B-8195-4E7C-61A0-6A0209308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70550" y="6289437"/>
            <a:ext cx="1700212" cy="2843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fld id="{C42A0F52-6B0D-4E0A-B834-2E026D853F37}" type="datetime1">
              <a:rPr lang="en-GB" smtClean="0"/>
              <a:t>06/06/2025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7CD13-F9ED-4F28-35D0-7B640AE9A7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6289439"/>
            <a:ext cx="5102225" cy="2843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AEEF6-E136-7759-718C-FEFDD6F8B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6938" y="6289437"/>
            <a:ext cx="568325" cy="2843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fld id="{255DAFDF-2EF6-44FB-8AA4-C1E9B7563A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0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8" r:id="rId3"/>
    <p:sldLayoutId id="2147483662" r:id="rId4"/>
    <p:sldLayoutId id="2147483656" r:id="rId5"/>
    <p:sldLayoutId id="2147483663" r:id="rId6"/>
    <p:sldLayoutId id="2147483659" r:id="rId7"/>
    <p:sldLayoutId id="2147483664" r:id="rId8"/>
    <p:sldLayoutId id="2147483650" r:id="rId9"/>
    <p:sldLayoutId id="2147483660" r:id="rId10"/>
    <p:sldLayoutId id="2147483671" r:id="rId11"/>
    <p:sldLayoutId id="2147483651" r:id="rId12"/>
    <p:sldLayoutId id="2147483665" r:id="rId13"/>
    <p:sldLayoutId id="2147483652" r:id="rId14"/>
    <p:sldLayoutId id="2147483666" r:id="rId15"/>
    <p:sldLayoutId id="2147483667" r:id="rId16"/>
    <p:sldLayoutId id="2147483654" r:id="rId17"/>
    <p:sldLayoutId id="2147483655" r:id="rId18"/>
    <p:sldLayoutId id="2147483668" r:id="rId19"/>
    <p:sldLayoutId id="2147483669" r:id="rId20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1400" b="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Wingdings" panose="05000000000000000000" pitchFamily="2" charset="2"/>
        <a:buChar char="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2698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04863" indent="-265113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1755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076325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+mj-lt"/>
        <a:buAutoNum type="roman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51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80000"/>
        <a:buFont typeface="+mj-lt"/>
        <a:buAutoNum type="alphaU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79" userDrawn="1">
          <p15:clr>
            <a:srgbClr val="F26B43"/>
          </p15:clr>
        </p15:guide>
        <p15:guide id="2" pos="358" userDrawn="1">
          <p15:clr>
            <a:srgbClr val="F26B43"/>
          </p15:clr>
        </p15:guide>
        <p15:guide id="3" pos="536" userDrawn="1">
          <p15:clr>
            <a:srgbClr val="F26B43"/>
          </p15:clr>
        </p15:guide>
        <p15:guide id="4" pos="714" userDrawn="1">
          <p15:clr>
            <a:srgbClr val="F26B43"/>
          </p15:clr>
        </p15:guide>
        <p15:guide id="7" pos="7501" userDrawn="1">
          <p15:clr>
            <a:srgbClr val="F26B43"/>
          </p15:clr>
        </p15:guide>
        <p15:guide id="8" pos="7323" userDrawn="1">
          <p15:clr>
            <a:srgbClr val="F26B43"/>
          </p15:clr>
        </p15:guide>
        <p15:guide id="9" pos="893" userDrawn="1">
          <p15:clr>
            <a:srgbClr val="F26B43"/>
          </p15:clr>
        </p15:guide>
        <p15:guide id="10" pos="1072" userDrawn="1">
          <p15:clr>
            <a:srgbClr val="F26B43"/>
          </p15:clr>
        </p15:guide>
        <p15:guide id="11" pos="1251" userDrawn="1">
          <p15:clr>
            <a:srgbClr val="F26B43"/>
          </p15:clr>
        </p15:guide>
        <p15:guide id="12" pos="1429" userDrawn="1">
          <p15:clr>
            <a:srgbClr val="F26B43"/>
          </p15:clr>
        </p15:guide>
        <p15:guide id="13" pos="1607" userDrawn="1">
          <p15:clr>
            <a:srgbClr val="F26B43"/>
          </p15:clr>
        </p15:guide>
        <p15:guide id="14" pos="1786" userDrawn="1">
          <p15:clr>
            <a:srgbClr val="F26B43"/>
          </p15:clr>
        </p15:guide>
        <p15:guide id="15" pos="1964" userDrawn="1">
          <p15:clr>
            <a:srgbClr val="F26B43"/>
          </p15:clr>
        </p15:guide>
        <p15:guide id="16" pos="3036" userDrawn="1">
          <p15:clr>
            <a:srgbClr val="F26B43"/>
          </p15:clr>
        </p15:guide>
        <p15:guide id="17" pos="2143" userDrawn="1">
          <p15:clr>
            <a:srgbClr val="F26B43"/>
          </p15:clr>
        </p15:guide>
        <p15:guide id="18" pos="2322" userDrawn="1">
          <p15:clr>
            <a:srgbClr val="F26B43"/>
          </p15:clr>
        </p15:guide>
        <p15:guide id="19" pos="2679" userDrawn="1">
          <p15:clr>
            <a:srgbClr val="F26B43"/>
          </p15:clr>
        </p15:guide>
        <p15:guide id="20" pos="2858" userDrawn="1">
          <p15:clr>
            <a:srgbClr val="F26B43"/>
          </p15:clr>
        </p15:guide>
        <p15:guide id="21" pos="4108" userDrawn="1">
          <p15:clr>
            <a:srgbClr val="F26B43"/>
          </p15:clr>
        </p15:guide>
        <p15:guide id="22" pos="3215" userDrawn="1">
          <p15:clr>
            <a:srgbClr val="F26B43"/>
          </p15:clr>
        </p15:guide>
        <p15:guide id="23" pos="3392" userDrawn="1">
          <p15:clr>
            <a:srgbClr val="F26B43"/>
          </p15:clr>
        </p15:guide>
        <p15:guide id="24" pos="3572" userDrawn="1">
          <p15:clr>
            <a:srgbClr val="F26B43"/>
          </p15:clr>
        </p15:guide>
        <p15:guide id="25" pos="4465" userDrawn="1">
          <p15:clr>
            <a:srgbClr val="F26B43"/>
          </p15:clr>
        </p15:guide>
        <p15:guide id="26" pos="5001" userDrawn="1">
          <p15:clr>
            <a:srgbClr val="F26B43"/>
          </p15:clr>
        </p15:guide>
        <p15:guide id="27" pos="4643" userDrawn="1">
          <p15:clr>
            <a:srgbClr val="F26B43"/>
          </p15:clr>
        </p15:guide>
        <p15:guide id="28" pos="4822" userDrawn="1">
          <p15:clr>
            <a:srgbClr val="F26B43"/>
          </p15:clr>
        </p15:guide>
        <p15:guide id="29" pos="5179" userDrawn="1">
          <p15:clr>
            <a:srgbClr val="F26B43"/>
          </p15:clr>
        </p15:guide>
        <p15:guide id="30" pos="5537" userDrawn="1">
          <p15:clr>
            <a:srgbClr val="F26B43"/>
          </p15:clr>
        </p15:guide>
        <p15:guide id="31" pos="5358" userDrawn="1">
          <p15:clr>
            <a:srgbClr val="F26B43"/>
          </p15:clr>
        </p15:guide>
        <p15:guide id="32" pos="6608" userDrawn="1">
          <p15:clr>
            <a:srgbClr val="F26B43"/>
          </p15:clr>
        </p15:guide>
        <p15:guide id="33" pos="5715" userDrawn="1">
          <p15:clr>
            <a:srgbClr val="F26B43"/>
          </p15:clr>
        </p15:guide>
        <p15:guide id="34" pos="4286" userDrawn="1">
          <p15:clr>
            <a:srgbClr val="F26B43"/>
          </p15:clr>
        </p15:guide>
        <p15:guide id="36" pos="6072" userDrawn="1">
          <p15:clr>
            <a:srgbClr val="F26B43"/>
          </p15:clr>
        </p15:guide>
        <p15:guide id="38" pos="6786" userDrawn="1">
          <p15:clr>
            <a:srgbClr val="F26B43"/>
          </p15:clr>
        </p15:guide>
        <p15:guide id="39" pos="5894" userDrawn="1">
          <p15:clr>
            <a:srgbClr val="F26B43"/>
          </p15:clr>
        </p15:guide>
        <p15:guide id="40" pos="6429" userDrawn="1">
          <p15:clr>
            <a:srgbClr val="F26B43"/>
          </p15:clr>
        </p15:guide>
        <p15:guide id="43" pos="7144" userDrawn="1">
          <p15:clr>
            <a:srgbClr val="F26B43"/>
          </p15:clr>
        </p15:guide>
        <p15:guide id="45" pos="2501" userDrawn="1">
          <p15:clr>
            <a:srgbClr val="F26B43"/>
          </p15:clr>
        </p15:guide>
        <p15:guide id="48" pos="3751" userDrawn="1">
          <p15:clr>
            <a:srgbClr val="F26B43"/>
          </p15:clr>
        </p15:guide>
        <p15:guide id="49" pos="3929" userDrawn="1">
          <p15:clr>
            <a:srgbClr val="F26B43"/>
          </p15:clr>
        </p15:guide>
        <p15:guide id="50" pos="6251" userDrawn="1">
          <p15:clr>
            <a:srgbClr val="F26B43"/>
          </p15:clr>
        </p15:guide>
        <p15:guide id="51" pos="6965" userDrawn="1">
          <p15:clr>
            <a:srgbClr val="F26B43"/>
          </p15:clr>
        </p15:guide>
        <p15:guide id="52" orient="horz" pos="179" userDrawn="1">
          <p15:clr>
            <a:srgbClr val="F26B43"/>
          </p15:clr>
        </p15:guide>
        <p15:guide id="53" orient="horz" pos="4141" userDrawn="1">
          <p15:clr>
            <a:srgbClr val="F26B43"/>
          </p15:clr>
        </p15:guide>
        <p15:guide id="54" orient="horz" pos="1247" userDrawn="1">
          <p15:clr>
            <a:srgbClr val="F26B43"/>
          </p15:clr>
        </p15:guide>
        <p15:guide id="55" orient="horz" pos="3826" userDrawn="1">
          <p15:clr>
            <a:srgbClr val="F26B43"/>
          </p15:clr>
        </p15:guide>
        <p15:guide id="56" orient="horz" pos="39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ellcomecollection.org/works/xsqydfp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ellcomecollection.org/works/xsqydf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llcomecollection.org/works/t95wcgq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llcomecollection.org/works/wed82wk2" TargetMode="External"/><Relationship Id="rId5" Type="http://schemas.openxmlformats.org/officeDocument/2006/relationships/hyperlink" Target="A%20complete%20English%20dispensatory:%20containing%20the%20general%20nature%20and%20medicinal%20virtues%20of%20all%20the%20simples%20now%20in%20use.%20With%20the%20prescriptions%20of%20the%20most%20approved%20authors,%20as%20well%20as%20of%20the%20London%20and%20Edinburgh%20dispensatories%20...%20To%20which%20is%20prefix'd,%20the%20history%20of%20the%20...%20College%20of%20Physicians,%20London;%20of%20the%20principal%20chymists;%20of%20the%20venereal%20diseases;%20of%20the%20circulation%20of%20the%20blood;%20and%20other%20...%20subjects" TargetMode="External"/><Relationship Id="rId4" Type="http://schemas.openxmlformats.org/officeDocument/2006/relationships/hyperlink" Target="https://wellcomecollection.org/works/zamkkwx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80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nytimes.com/interactive/2021/upshot/2020-election-ma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politico.com/2020-election/results/presiden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hyperlink" Target="https://forums.forteana.org/index.php?threads/pareidolia.55195/post-178744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forums.forteana.org/index.php?attachments/g6gqjez6q9o11-jpg.11890/" TargetMode="External"/><Relationship Id="rId5" Type="http://schemas.openxmlformats.org/officeDocument/2006/relationships/image" Target="../media/image23.jpeg"/><Relationship Id="rId4" Type="http://schemas.openxmlformats.org/officeDocument/2006/relationships/hyperlink" Target="https://en.wikipedia.org/wiki/File:Martian_face_viking_cropped.jpg" TargetMode="Externa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FECE-8588-2BD0-3936-A74A8C841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8539" y="1990447"/>
            <a:ext cx="7071386" cy="1706400"/>
          </a:xfrm>
        </p:spPr>
        <p:txBody>
          <a:bodyPr/>
          <a:lstStyle/>
          <a:p>
            <a:r>
              <a:rPr lang="en-GB"/>
              <a:t>Chunks and Comparisons</a:t>
            </a:r>
            <a:endParaRPr lang="ar-S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6730F3-A795-75F7-332F-EFCE79D3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64C2F2-18B2-84DE-1920-D62E45BFC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/>
          <a:stretch/>
        </p:blipFill>
        <p:spPr>
          <a:xfrm>
            <a:off x="4826078" y="295534"/>
            <a:ext cx="7071387" cy="4059238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1A4B52F-5E3B-7A00-2B92-DCB33874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A1BC5E42-E47C-05EE-7C59-C0505EF3E9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25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3429701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Demo 1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05793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So What’s New?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5922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039412"/>
            <a:ext cx="4357287" cy="2779175"/>
          </a:xfrm>
        </p:spPr>
        <p:txBody>
          <a:bodyPr/>
          <a:lstStyle/>
          <a:p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2. Comparisons</a:t>
            </a:r>
            <a:br>
              <a:rPr lang="en-GB"/>
            </a:br>
            <a:br>
              <a:rPr lang="en-GB"/>
            </a:br>
            <a:r>
              <a:rPr lang="en-GB"/>
              <a:t>Named entities and the lack thereof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67515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3CEC-0F5E-CDB0-45BA-8DD087D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Named entities</a:t>
            </a:r>
          </a:p>
        </p:txBody>
      </p:sp>
      <p:pic>
        <p:nvPicPr>
          <p:cNvPr id="7" name="Picture 6" descr="Word clouds of topic and subject.&#10;The topic cloud has many prominent geographic terms such as &quot;europe&quot;, &quot;indies&quot;, &quot;america&quot;. The subject cloud's most prominent terms are &quot;botany&quot; and &quot;plants&quot;.">
            <a:extLst>
              <a:ext uri="{FF2B5EF4-FFF2-40B4-BE49-F238E27FC236}">
                <a16:creationId xmlns:a16="http://schemas.microsoft.com/office/drawing/2014/main" id="{012F3E25-4406-D1DB-3992-593D4ACF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4" y="1164807"/>
            <a:ext cx="7023523" cy="3479764"/>
          </a:xfrm>
          <a:prstGeom prst="rect">
            <a:avLst/>
          </a:prstGeom>
        </p:spPr>
      </p:pic>
      <p:pic>
        <p:nvPicPr>
          <p:cNvPr id="9" name="Picture 8" descr="Word cloud of a topic. Prominent words include names and titles. Prominent words include &quot;first&quot;, &quot;earl&quot;, &quot;family&quot;, &quot;james&quot;, &quot;second&quot;, &quot;hamilton&quot;.">
            <a:extLst>
              <a:ext uri="{FF2B5EF4-FFF2-40B4-BE49-F238E27FC236}">
                <a16:creationId xmlns:a16="http://schemas.microsoft.com/office/drawing/2014/main" id="{2B65E0A3-5D0A-A407-5DDC-5E51FC618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714" y="2018557"/>
            <a:ext cx="4598361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5090-F4C5-7DF6-CE48-91E64844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De-Entity-ed</a:t>
            </a:r>
          </a:p>
        </p:txBody>
      </p:sp>
      <p:pic>
        <p:nvPicPr>
          <p:cNvPr id="7" name="Picture 6" descr="View of text before and after entity removal.">
            <a:extLst>
              <a:ext uri="{FF2B5EF4-FFF2-40B4-BE49-F238E27FC236}">
                <a16:creationId xmlns:a16="http://schemas.microsoft.com/office/drawing/2014/main" id="{6CAABC09-49C7-A6AF-C02D-F487108D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7" y="1766122"/>
            <a:ext cx="11927691" cy="33138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BCC9F41-539D-6AFD-DD0E-FF4217AA5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5461783"/>
            <a:ext cx="79028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An essay on the disorders of old age, and on the means for prolonging human life / by Anthony Carlisle.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Carlisle, Anthony, Sir, 1768-1840.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1818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4"/>
              </a:rPr>
              <a:t>https://wellcomecollection.org/works/xsqydfp4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(pp. 3-4, images 11-12)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792A41-325B-6736-E5A1-8EF501BB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5257" y="2423885"/>
            <a:ext cx="754743" cy="145144"/>
          </a:xfrm>
          <a:prstGeom prst="rect">
            <a:avLst/>
          </a:prstGeom>
          <a:solidFill>
            <a:srgbClr val="FD3F03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406928-D462-6A65-4F58-47B70296D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342" y="4303488"/>
            <a:ext cx="1872343" cy="145144"/>
          </a:xfrm>
          <a:prstGeom prst="rect">
            <a:avLst/>
          </a:prstGeom>
          <a:solidFill>
            <a:srgbClr val="FD3F03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3BE304-F6B3-7C88-D927-7B1DBF34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74000" y="2423885"/>
            <a:ext cx="821426" cy="145142"/>
          </a:xfrm>
          <a:prstGeom prst="rect">
            <a:avLst/>
          </a:prstGeom>
          <a:solidFill>
            <a:srgbClr val="FD3F03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3565D-F3B0-F16A-109E-F7E40D5A0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3543" y="4303490"/>
            <a:ext cx="1480458" cy="145142"/>
          </a:xfrm>
          <a:prstGeom prst="rect">
            <a:avLst/>
          </a:prstGeom>
          <a:solidFill>
            <a:srgbClr val="FD3F03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BBE771-3C26-9177-B7E7-54111D35C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54163" y="2423885"/>
            <a:ext cx="398811" cy="145142"/>
          </a:xfrm>
          <a:prstGeom prst="rect">
            <a:avLst/>
          </a:prstGeom>
          <a:solidFill>
            <a:srgbClr val="FD3F03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1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D3EA-51D4-F071-BC7F-84F6C8A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“Cooking”</a:t>
            </a:r>
          </a:p>
        </p:txBody>
      </p:sp>
      <p:pic>
        <p:nvPicPr>
          <p:cNvPr id="8" name="Picture 7" descr="Topic and subject cloud. Prominent topic words include &quot;put&quot;, &quot;boil&quot;, &quot;make&quot;, &quot;take&quot;. Prominent subject words include &quot;cooking, english&quot; and &quot;early works to 1800&quot;.">
            <a:extLst>
              <a:ext uri="{FF2B5EF4-FFF2-40B4-BE49-F238E27FC236}">
                <a16:creationId xmlns:a16="http://schemas.microsoft.com/office/drawing/2014/main" id="{947943AB-183E-9408-6BC9-4F109435FB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1641"/>
            <a:ext cx="5845088" cy="27894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E4763-C184-06AF-54FD-C75E4BA22F14}"/>
              </a:ext>
            </a:extLst>
          </p:cNvPr>
          <p:cNvSpPr txBox="1"/>
          <p:nvPr/>
        </p:nvSpPr>
        <p:spPr>
          <a:xfrm>
            <a:off x="101600" y="4151085"/>
            <a:ext cx="5845088" cy="62411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1400"/>
              <a:t>10 lemmatized topics </a:t>
            </a:r>
            <a:r>
              <a:rPr lang="en-GB" sz="1400" b="1"/>
              <a:t>with</a:t>
            </a:r>
            <a:r>
              <a:rPr lang="en-GB" sz="1400"/>
              <a:t> named entities</a:t>
            </a:r>
          </a:p>
          <a:p>
            <a:pPr algn="l"/>
            <a:r>
              <a:rPr lang="en-GB" sz="1400"/>
              <a:t>Topic </a:t>
            </a:r>
            <a:r>
              <a:rPr lang="en-GB" sz="1400" b="1"/>
              <a:t>1</a:t>
            </a:r>
          </a:p>
        </p:txBody>
      </p:sp>
      <p:pic>
        <p:nvPicPr>
          <p:cNvPr id="10" name="Picture 9" descr="Topic and subject cloud. Prominent topic words include &quot;put&quot;, &quot;boil&quot;, &quot;take&quot;. Prominent subject words include &quot;cooking, english&quot; and &quot;early works to 1800&quot;.">
            <a:extLst>
              <a:ext uri="{FF2B5EF4-FFF2-40B4-BE49-F238E27FC236}">
                <a16:creationId xmlns:a16="http://schemas.microsoft.com/office/drawing/2014/main" id="{33840900-0812-DB0F-0117-A13B8C618C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914" y="1361641"/>
            <a:ext cx="5880327" cy="2821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2AF59C-8EA3-E595-9E61-F28E288BCC15}"/>
              </a:ext>
            </a:extLst>
          </p:cNvPr>
          <p:cNvSpPr txBox="1"/>
          <p:nvPr/>
        </p:nvSpPr>
        <p:spPr>
          <a:xfrm>
            <a:off x="6413413" y="4158342"/>
            <a:ext cx="5778587" cy="62411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1400"/>
              <a:t>10 lemmatized topics </a:t>
            </a:r>
            <a:r>
              <a:rPr lang="en-GB" sz="1400" b="1"/>
              <a:t>without</a:t>
            </a:r>
            <a:r>
              <a:rPr lang="en-GB" sz="1400"/>
              <a:t> named entities</a:t>
            </a:r>
          </a:p>
          <a:p>
            <a:pPr algn="l"/>
            <a:r>
              <a:rPr lang="en-GB" sz="1400"/>
              <a:t>Topic </a:t>
            </a:r>
            <a:r>
              <a:rPr lang="en-GB" sz="1400" b="1"/>
              <a:t>8</a:t>
            </a:r>
            <a:endParaRPr lang="en-GB" sz="800" dirty="0" err="1"/>
          </a:p>
        </p:txBody>
      </p:sp>
    </p:spTree>
    <p:extLst>
      <p:ext uri="{BB962C8B-B14F-4D97-AF65-F5344CB8AC3E}">
        <p14:creationId xmlns:p14="http://schemas.microsoft.com/office/powerpoint/2010/main" val="181984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D3EA-51D4-F071-BC7F-84F6C8A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“Science?” “Anatomy?”</a:t>
            </a:r>
          </a:p>
        </p:txBody>
      </p:sp>
      <p:pic>
        <p:nvPicPr>
          <p:cNvPr id="4" name="Picture 3" descr="Topic and subject cloud. Prominent topic words include &quot;body&quot;, &quot;one&quot;, &quot;air&quot;. Subject cloud does not have strongly prominent words but does contain many words relating to science.">
            <a:extLst>
              <a:ext uri="{FF2B5EF4-FFF2-40B4-BE49-F238E27FC236}">
                <a16:creationId xmlns:a16="http://schemas.microsoft.com/office/drawing/2014/main" id="{3980AB64-E644-D366-3966-EF443F8DF1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" y="1361641"/>
            <a:ext cx="5740596" cy="2789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E4763-C184-06AF-54FD-C75E4BA22F14}"/>
              </a:ext>
            </a:extLst>
          </p:cNvPr>
          <p:cNvSpPr txBox="1"/>
          <p:nvPr/>
        </p:nvSpPr>
        <p:spPr>
          <a:xfrm>
            <a:off x="101600" y="4151085"/>
            <a:ext cx="5845088" cy="62411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1400"/>
              <a:t>10 lemmatized topics </a:t>
            </a:r>
            <a:r>
              <a:rPr lang="en-GB" sz="1400" b="1"/>
              <a:t>with</a:t>
            </a:r>
            <a:r>
              <a:rPr lang="en-GB" sz="1400"/>
              <a:t> named entities</a:t>
            </a:r>
          </a:p>
          <a:p>
            <a:pPr algn="l"/>
            <a:r>
              <a:rPr lang="en-GB" sz="1400"/>
              <a:t>Topic </a:t>
            </a:r>
            <a:r>
              <a:rPr lang="en-GB" sz="1400" b="1"/>
              <a:t>8</a:t>
            </a:r>
            <a:endParaRPr lang="en-GB" sz="800" dirty="0" err="1"/>
          </a:p>
        </p:txBody>
      </p:sp>
      <p:pic>
        <p:nvPicPr>
          <p:cNvPr id="7" name="Picture 6" descr="Topic and subject clouds. Prominent topic words include &quot;body&quot;, &quot;part&quot;, &quot;motion&quot;, &quot;muscle. Prominent subject words are &quot;anatomy&quot; and &quot;astronomy&quot;.">
            <a:extLst>
              <a:ext uri="{FF2B5EF4-FFF2-40B4-BE49-F238E27FC236}">
                <a16:creationId xmlns:a16="http://schemas.microsoft.com/office/drawing/2014/main" id="{544437A8-A385-BA25-FA00-E88EB540CA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313" y="1361640"/>
            <a:ext cx="5845088" cy="2799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2AF59C-8EA3-E595-9E61-F28E288BCC15}"/>
              </a:ext>
            </a:extLst>
          </p:cNvPr>
          <p:cNvSpPr txBox="1"/>
          <p:nvPr/>
        </p:nvSpPr>
        <p:spPr>
          <a:xfrm>
            <a:off x="6311813" y="4170087"/>
            <a:ext cx="5778587" cy="62411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1400"/>
              <a:t>10 lemmatized topics </a:t>
            </a:r>
            <a:r>
              <a:rPr lang="en-GB" sz="1400" b="1"/>
              <a:t>without</a:t>
            </a:r>
            <a:r>
              <a:rPr lang="en-GB" sz="1400"/>
              <a:t> named entities</a:t>
            </a:r>
          </a:p>
          <a:p>
            <a:pPr algn="l"/>
            <a:r>
              <a:rPr lang="en-GB" sz="1400"/>
              <a:t>Topic </a:t>
            </a:r>
            <a:r>
              <a:rPr lang="en-GB" sz="1400" b="1"/>
              <a:t>7</a:t>
            </a:r>
            <a:endParaRPr lang="en-GB" sz="800" dirty="0" err="1"/>
          </a:p>
        </p:txBody>
      </p:sp>
    </p:spTree>
    <p:extLst>
      <p:ext uri="{BB962C8B-B14F-4D97-AF65-F5344CB8AC3E}">
        <p14:creationId xmlns:p14="http://schemas.microsoft.com/office/powerpoint/2010/main" val="95547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Exercise: Entities vs No-entities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71639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478D-D124-16AB-8853-1068F09C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Entities vs Non-Entities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048C-38E7-BF25-3709-A5C17403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690688"/>
            <a:ext cx="11056938" cy="40911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/>
              <a:t>How you’re going about the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/>
              <a:t>What else you would need to do the comparison properly, e.g.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Access to the underlying texts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More information about the texts in the cloud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Different tools, interfaces, visualisations</a:t>
            </a:r>
          </a:p>
        </p:txBody>
      </p:sp>
    </p:spTree>
    <p:extLst>
      <p:ext uri="{BB962C8B-B14F-4D97-AF65-F5344CB8AC3E}">
        <p14:creationId xmlns:p14="http://schemas.microsoft.com/office/powerpoint/2010/main" val="3144499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br>
              <a:rPr lang="en-GB"/>
            </a:br>
            <a:br>
              <a:rPr lang="en-GB"/>
            </a:br>
            <a:r>
              <a:rPr lang="en-GB"/>
              <a:t>3. Chunks</a:t>
            </a:r>
            <a:br>
              <a:rPr lang="en-GB"/>
            </a:br>
            <a:br>
              <a:rPr lang="en-GB"/>
            </a:br>
            <a:r>
              <a:rPr lang="en-GB"/>
              <a:t>The 1750s, 500 words at a time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6857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59200-6391-E42D-E950-A03A1D6E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TRIGGER WARNING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3A27E87-F598-30FA-B185-0BB3B3A6C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/>
              <a:t>Slides 24 and 25 contain topics and subjects that surface racially offensive language.</a:t>
            </a:r>
          </a:p>
        </p:txBody>
      </p:sp>
    </p:spTree>
    <p:extLst>
      <p:ext uri="{BB962C8B-B14F-4D97-AF65-F5344CB8AC3E}">
        <p14:creationId xmlns:p14="http://schemas.microsoft.com/office/powerpoint/2010/main" val="2080680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7694-8ED1-F197-E2C2-2F41AA23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Mini-Corpus: The 1750s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D3C-CE4F-ECD1-2649-A0E6A10AD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/>
              <a:t>312 texts</a:t>
            </a:r>
          </a:p>
          <a:p>
            <a:r>
              <a:rPr lang="en-GB" sz="3600"/>
              <a:t>29,000 500-word chunks</a:t>
            </a:r>
          </a:p>
          <a:p>
            <a:r>
              <a:rPr lang="en-GB" sz="3600"/>
              <a:t>14.5 million words</a:t>
            </a:r>
          </a:p>
          <a:p>
            <a:r>
              <a:rPr lang="en-GB" sz="3600"/>
              <a:t>Stemmed</a:t>
            </a:r>
          </a:p>
          <a:p>
            <a:r>
              <a:rPr lang="en-GB" sz="3600"/>
              <a:t>Kept named entities</a:t>
            </a:r>
          </a:p>
          <a:p>
            <a:r>
              <a:rPr lang="en-GB" sz="3600"/>
              <a:t>Everything with a 4-digit date beginning “175”</a:t>
            </a:r>
          </a:p>
          <a:p>
            <a:r>
              <a:rPr lang="en-GB" sz="3600"/>
              <a:t>Still including any non-Wellcome texts</a:t>
            </a:r>
          </a:p>
        </p:txBody>
      </p:sp>
    </p:spTree>
    <p:extLst>
      <p:ext uri="{BB962C8B-B14F-4D97-AF65-F5344CB8AC3E}">
        <p14:creationId xmlns:p14="http://schemas.microsoft.com/office/powerpoint/2010/main" val="88184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D3EA-51D4-F071-BC7F-84F6C8A9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Word Spread</a:t>
            </a:r>
          </a:p>
        </p:txBody>
      </p:sp>
      <p:graphicFrame>
        <p:nvGraphicFramePr>
          <p:cNvPr id="6" name="Chart 5" descr="Scatter plot so dense that it looks like a line. Shows text lengths in the corpus, up to around 530000 words. The line rises fairly slowly and steadily, then becomes very sharp with discernable points, indicating a few texts with very high word counts.">
            <a:extLst>
              <a:ext uri="{FF2B5EF4-FFF2-40B4-BE49-F238E27FC236}">
                <a16:creationId xmlns:a16="http://schemas.microsoft.com/office/drawing/2014/main" id="{5E17A7C3-6CE3-C622-C032-06BAD9A84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684557"/>
              </p:ext>
            </p:extLst>
          </p:nvPr>
        </p:nvGraphicFramePr>
        <p:xfrm>
          <a:off x="255808" y="1143261"/>
          <a:ext cx="5743738" cy="4806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descr="Scatter graph so dense that it looks like a line graph. Shows text lengths up to 100000 words. Climbs fairly steadily.">
            <a:extLst>
              <a:ext uri="{FF2B5EF4-FFF2-40B4-BE49-F238E27FC236}">
                <a16:creationId xmlns:a16="http://schemas.microsoft.com/office/drawing/2014/main" id="{5E17A7C3-6CE3-C622-C032-06BAD9A84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41187"/>
              </p:ext>
            </p:extLst>
          </p:nvPr>
        </p:nvGraphicFramePr>
        <p:xfrm>
          <a:off x="6312063" y="1143260"/>
          <a:ext cx="5748756" cy="4806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7153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25D0E3-155B-5B7A-7A6B-EED327C9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95835"/>
            <a:ext cx="8788400" cy="1094853"/>
          </a:xfrm>
        </p:spPr>
        <p:txBody>
          <a:bodyPr/>
          <a:lstStyle/>
          <a:p>
            <a:r>
              <a:rPr lang="en-GB"/>
              <a:t>Stemmed</a:t>
            </a:r>
          </a:p>
        </p:txBody>
      </p:sp>
      <p:pic>
        <p:nvPicPr>
          <p:cNvPr id="13" name="Picture 12" descr="View of text before and after stemming.">
            <a:extLst>
              <a:ext uri="{FF2B5EF4-FFF2-40B4-BE49-F238E27FC236}">
                <a16:creationId xmlns:a16="http://schemas.microsoft.com/office/drawing/2014/main" id="{9208D1A2-5218-9D15-2D36-021769DD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" y="1817971"/>
            <a:ext cx="12323168" cy="3222057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04897D1-239A-51B3-7DFD-4C6E1CDAF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5461783"/>
            <a:ext cx="79028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An essay on the disorders of old age, and on the means for prolonging human life / by Anthony Carlisle.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Carlisle, Anthony, Sir, 1768-1840.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21212"/>
                </a:solidFill>
                <a:effectLst/>
                <a:latin typeface="+mn-lt"/>
              </a:rPr>
              <a:t>1818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hlinkClick r:id="rId4"/>
              </a:rPr>
              <a:t>https://wellcomecollection.org/works/xsqydfp4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090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Demo 2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70954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CB66B-B0F6-5F71-223A-CD8374CB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Simple, single-text clouds</a:t>
            </a:r>
          </a:p>
        </p:txBody>
      </p:sp>
      <p:pic>
        <p:nvPicPr>
          <p:cNvPr id="7" name="Picture 6" descr="Topic and subject cloud. Prominent terms in the topic cloud include &quot;ape&quot;, &quot;man&quot;, &quot;pygmi&quot;. The subject cloud is very sparse, containing only the terms &quot;pan troglodytes&quot;, &quot;anatomy, comparative&quot;, &quot;chimpanzees&quot;, &quot;swine&quot; and &quot;crotalus&quot;.">
            <a:extLst>
              <a:ext uri="{FF2B5EF4-FFF2-40B4-BE49-F238E27FC236}">
                <a16:creationId xmlns:a16="http://schemas.microsoft.com/office/drawing/2014/main" id="{B438CFC3-D83F-FE45-F2BC-776F9DF0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5" y="480257"/>
            <a:ext cx="996454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5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6AF5-E993-5A73-611F-137F9E6AD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Simple, single text clouds (2)</a:t>
            </a:r>
          </a:p>
        </p:txBody>
      </p:sp>
      <p:pic>
        <p:nvPicPr>
          <p:cNvPr id="9" name="Picture 8" descr="Document cloud for the topic and subject on the previous slide. The document that is actually (entirely? mostly?) being described by the topic is highlighted.">
            <a:extLst>
              <a:ext uri="{FF2B5EF4-FFF2-40B4-BE49-F238E27FC236}">
                <a16:creationId xmlns:a16="http://schemas.microsoft.com/office/drawing/2014/main" id="{4840C17D-9EB2-F6AD-55C3-6312783B0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527" y="0"/>
            <a:ext cx="67849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6A7B46-B04B-EF16-2D78-5EE183F89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7657" y="2423886"/>
            <a:ext cx="4441372" cy="232228"/>
          </a:xfrm>
          <a:prstGeom prst="rect">
            <a:avLst/>
          </a:prstGeom>
          <a:solidFill>
            <a:srgbClr val="FE1D57">
              <a:alpha val="10000"/>
            </a:srgbClr>
          </a:solidFill>
          <a:ln w="19050">
            <a:solidFill>
              <a:srgbClr val="FE1D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endParaRPr lang="en-GB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39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EAA7-0563-26E6-3B11-C5844BACF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More “single book” clouds</a:t>
            </a:r>
          </a:p>
        </p:txBody>
      </p:sp>
      <p:pic>
        <p:nvPicPr>
          <p:cNvPr id="7" name="Picture 6" descr="Subject cloud containing very many tiny words and two large ones: &quot;history&quot; and &quot;edinburgh (scotland)&quot;.">
            <a:extLst>
              <a:ext uri="{FF2B5EF4-FFF2-40B4-BE49-F238E27FC236}">
                <a16:creationId xmlns:a16="http://schemas.microsoft.com/office/drawing/2014/main" id="{32F2884F-F7EA-DC9A-6289-3991AF6D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97" y="-752259"/>
            <a:ext cx="5229955" cy="6039693"/>
          </a:xfrm>
          <a:prstGeom prst="rect">
            <a:avLst/>
          </a:prstGeom>
        </p:spPr>
      </p:pic>
      <p:pic>
        <p:nvPicPr>
          <p:cNvPr id="9" name="Picture 8" descr="Subject cloud containing many small terms and a few large ones. Large ones are &quot;iceland&quot;, &quot;anthropology&quot;, &quot;natural history&quot;, &quot;climate&quot;.">
            <a:extLst>
              <a:ext uri="{FF2B5EF4-FFF2-40B4-BE49-F238E27FC236}">
                <a16:creationId xmlns:a16="http://schemas.microsoft.com/office/drawing/2014/main" id="{40B705AE-9BD1-C72F-0E41-453A1E2E9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69" y="150567"/>
            <a:ext cx="4925112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35E4-90D3-4236-74FD-382A98E8B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4" y="595835"/>
            <a:ext cx="10404475" cy="1094853"/>
          </a:xfrm>
        </p:spPr>
        <p:txBody>
          <a:bodyPr/>
          <a:lstStyle/>
          <a:p>
            <a:r>
              <a:rPr lang="en-GB"/>
              <a:t>“Similar” Documents?</a:t>
            </a:r>
            <a:br>
              <a:rPr lang="en-GB"/>
            </a:br>
            <a:r>
              <a:rPr lang="en-GB"/>
              <a:t>Dispensatories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F70FC9-59D2-DC8E-1F73-9200BD368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321045"/>
              </p:ext>
            </p:extLst>
          </p:nvPr>
        </p:nvGraphicFramePr>
        <p:xfrm>
          <a:off x="330843" y="2154236"/>
          <a:ext cx="11530313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314">
                  <a:extLst>
                    <a:ext uri="{9D8B030D-6E8A-4147-A177-3AD203B41FA5}">
                      <a16:colId xmlns:a16="http://schemas.microsoft.com/office/drawing/2014/main" val="3153376803"/>
                    </a:ext>
                  </a:extLst>
                </a:gridCol>
                <a:gridCol w="1266359">
                  <a:extLst>
                    <a:ext uri="{9D8B030D-6E8A-4147-A177-3AD203B41FA5}">
                      <a16:colId xmlns:a16="http://schemas.microsoft.com/office/drawing/2014/main" val="3976063883"/>
                    </a:ext>
                  </a:extLst>
                </a:gridCol>
                <a:gridCol w="1784871">
                  <a:extLst>
                    <a:ext uri="{9D8B030D-6E8A-4147-A177-3AD203B41FA5}">
                      <a16:colId xmlns:a16="http://schemas.microsoft.com/office/drawing/2014/main" val="1855943590"/>
                    </a:ext>
                  </a:extLst>
                </a:gridCol>
                <a:gridCol w="1621769">
                  <a:extLst>
                    <a:ext uri="{9D8B030D-6E8A-4147-A177-3AD203B41FA5}">
                      <a16:colId xmlns:a16="http://schemas.microsoft.com/office/drawing/2014/main" val="344267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/>
                        <a:t>Chunks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/>
                        <a:t>Max 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52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>
                          <a:hlinkClick r:id="rId3"/>
                        </a:rPr>
                        <a:t>Dispensatory of the Royal College of Physicians, London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62,000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2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>
                          <a:hlinkClick r:id="rId4"/>
                        </a:rPr>
                        <a:t>Pharmacopoeia Edinburgensis Pauperum: or, the dispensatory of the Royal College of Physicians in Edinburgh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70,000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4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>
                          <a:hlinkClick r:id="rId5"/>
                        </a:rPr>
                        <a:t>A Complete English Dispensatory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224,500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57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>
                          <a:hlinkClick r:id="rId6"/>
                        </a:rPr>
                        <a:t>The Plain English Dispensatory</a:t>
                      </a:r>
                      <a:endParaRPr lang="en-GB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/>
                        <a:t>229,000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4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93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CFD0F6-7441-57D5-390C-24FBA2DE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Topics in book chart 1</a:t>
            </a:r>
          </a:p>
        </p:txBody>
      </p:sp>
      <p:pic>
        <p:nvPicPr>
          <p:cNvPr id="13" name="Picture 12" descr="Bar graph. Each bar represents a topic. Each bar is composed of many differently-coloured rectangles of different sizes.">
            <a:extLst>
              <a:ext uri="{FF2B5EF4-FFF2-40B4-BE49-F238E27FC236}">
                <a16:creationId xmlns:a16="http://schemas.microsoft.com/office/drawing/2014/main" id="{189248A2-17D2-75AE-32D8-BB1D4D4BA9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1" y="0"/>
            <a:ext cx="11406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5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2C0EA5-2417-3374-335A-ECB44AA4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Topics in book chart 2</a:t>
            </a:r>
          </a:p>
        </p:txBody>
      </p:sp>
      <p:pic>
        <p:nvPicPr>
          <p:cNvPr id="13" name="Picture 12" descr="Bar graph. Each bar represents a topic. Each bar is composed of many differently-coloured rectangles of different sizes.">
            <a:extLst>
              <a:ext uri="{FF2B5EF4-FFF2-40B4-BE49-F238E27FC236}">
                <a16:creationId xmlns:a16="http://schemas.microsoft.com/office/drawing/2014/main" id="{9E229917-6E98-062C-F212-D617B187EA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1" y="0"/>
            <a:ext cx="11406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1. Recap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37978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9D0BF2-6A1A-C2E8-9564-FDEA0AA3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Topics in book chart 3</a:t>
            </a:r>
          </a:p>
        </p:txBody>
      </p:sp>
      <p:pic>
        <p:nvPicPr>
          <p:cNvPr id="9" name="Picture 8" descr="Bar graph. Each bar represents a topic. Each bar is composed of many differently-coloured rectangles of different sizes.">
            <a:extLst>
              <a:ext uri="{FF2B5EF4-FFF2-40B4-BE49-F238E27FC236}">
                <a16:creationId xmlns:a16="http://schemas.microsoft.com/office/drawing/2014/main" id="{DF88E4B8-A1BA-1DAC-7A2D-37454BB90E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1" y="0"/>
            <a:ext cx="11406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60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38B371-968E-3B5C-E50B-6C5652224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Topics in book chart 4</a:t>
            </a:r>
          </a:p>
        </p:txBody>
      </p:sp>
      <p:pic>
        <p:nvPicPr>
          <p:cNvPr id="9" name="Picture 8" descr="Bar graph. Each bar represents a topic. Each bar is composed of many differently-coloured rectangles of different sizes.">
            <a:extLst>
              <a:ext uri="{FF2B5EF4-FFF2-40B4-BE49-F238E27FC236}">
                <a16:creationId xmlns:a16="http://schemas.microsoft.com/office/drawing/2014/main" id="{B500807F-9D49-4DBF-A67E-E0BC658F2B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81" y="0"/>
            <a:ext cx="11406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9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06EB-0585-8A04-29F9-34692CDF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“Confirming” Difference</a:t>
            </a:r>
          </a:p>
        </p:txBody>
      </p:sp>
      <p:pic>
        <p:nvPicPr>
          <p:cNvPr id="9" name="Picture 8" descr="Bar graph. Each bar represents a topic. Each bar is composed of many differently-coloured rectangles of different sizes.">
            <a:extLst>
              <a:ext uri="{FF2B5EF4-FFF2-40B4-BE49-F238E27FC236}">
                <a16:creationId xmlns:a16="http://schemas.microsoft.com/office/drawing/2014/main" id="{561630B3-1F1E-D7D9-9262-EBF8E67E16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25" y="0"/>
            <a:ext cx="11343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4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4738-EB1B-0F44-9D70-19F14937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Topic 62</a:t>
            </a:r>
          </a:p>
        </p:txBody>
      </p:sp>
      <p:pic>
        <p:nvPicPr>
          <p:cNvPr id="7" name="Picture 6" descr="Topic and subject cloud. Prominent terms in the topic include &quot;two&quot;, &quot;ounc&quot;, &quot;half&quot;, &quot;water&quot;. The subject cloud has many moderately sized terms, with the largest being &quot;materia medica&quot;.">
            <a:extLst>
              <a:ext uri="{FF2B5EF4-FFF2-40B4-BE49-F238E27FC236}">
                <a16:creationId xmlns:a16="http://schemas.microsoft.com/office/drawing/2014/main" id="{307DF6B1-A67B-51A7-C952-8B2713F3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2"/>
            <a:ext cx="12192000" cy="67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5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B7EAD2B-EC21-4DFB-22C5-AD3155E5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Topic 47</a:t>
            </a:r>
          </a:p>
        </p:txBody>
      </p:sp>
      <p:pic>
        <p:nvPicPr>
          <p:cNvPr id="11" name="Picture 10" descr="Topic and subject cloud. Prominent terms in the topic include &quot;dram&quot;, &quot;ounc&quot;, &quot;take&quot;, &quot;powder&quot;. The subject cloud has many terms across a range of sizes, with the largest being &quot;materia medica&quot;.">
            <a:extLst>
              <a:ext uri="{FF2B5EF4-FFF2-40B4-BE49-F238E27FC236}">
                <a16:creationId xmlns:a16="http://schemas.microsoft.com/office/drawing/2014/main" id="{E4944945-97A7-B4BB-F0C7-DD3FF144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4" y="0"/>
            <a:ext cx="12137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2A35-79CB-0755-D23E-73FB471E3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“Main” Topics</a:t>
            </a:r>
          </a:p>
        </p:txBody>
      </p:sp>
      <p:pic>
        <p:nvPicPr>
          <p:cNvPr id="7" name="Picture 6" descr="Topic cloud numbered 80 and with prominent terms include &quot;oil&quot;, &quot;plaster&quot;, &quot;powder&quot;, &quot;ointment&quot;.">
            <a:extLst>
              <a:ext uri="{FF2B5EF4-FFF2-40B4-BE49-F238E27FC236}">
                <a16:creationId xmlns:a16="http://schemas.microsoft.com/office/drawing/2014/main" id="{DC7C10B6-2C1C-58D9-5641-D743F5E44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276085"/>
            <a:ext cx="4785827" cy="5503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C5A9B-9B22-FC56-9FF1-F074BE493725}"/>
              </a:ext>
            </a:extLst>
          </p:cNvPr>
          <p:cNvSpPr txBox="1"/>
          <p:nvPr/>
        </p:nvSpPr>
        <p:spPr>
          <a:xfrm>
            <a:off x="707414" y="1276085"/>
            <a:ext cx="914400" cy="91440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1000"/>
              </a:spcAft>
            </a:pPr>
            <a:r>
              <a:rPr lang="en-GB" sz="4400"/>
              <a:t>80</a:t>
            </a:r>
            <a:endParaRPr lang="en-GB" sz="4400" dirty="0" err="1"/>
          </a:p>
        </p:txBody>
      </p:sp>
      <p:pic>
        <p:nvPicPr>
          <p:cNvPr id="10" name="Picture 9" descr="Topic cloud numbered 83 with prominent terms &quot;the&quot; and &quot;use&quot;.">
            <a:extLst>
              <a:ext uri="{FF2B5EF4-FFF2-40B4-BE49-F238E27FC236}">
                <a16:creationId xmlns:a16="http://schemas.microsoft.com/office/drawing/2014/main" id="{0AA45A27-FAE3-D2D4-8642-D4C83C98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50" y="1281363"/>
            <a:ext cx="5102225" cy="5580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5324AD-5DDF-9AB7-1A90-188C7FB1ADA8}"/>
              </a:ext>
            </a:extLst>
          </p:cNvPr>
          <p:cNvSpPr txBox="1"/>
          <p:nvPr/>
        </p:nvSpPr>
        <p:spPr>
          <a:xfrm>
            <a:off x="6839438" y="1276085"/>
            <a:ext cx="914400" cy="91440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1000"/>
              </a:spcAft>
            </a:pPr>
            <a:r>
              <a:rPr lang="en-GB" sz="4400"/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2697550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B318C-CC6D-69B1-0B49-F85C42F3B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Looking for age [if time!]</a:t>
            </a:r>
          </a:p>
        </p:txBody>
      </p:sp>
      <p:pic>
        <p:nvPicPr>
          <p:cNvPr id="7" name="Picture 6" descr="Topic, subject and document cloud. Topic cloud has prominent terms including &quot;appl&quot;, &quot;fruit&quot;, &quot;pear&quot;. Subject cloud has prominent terms including &quot;cooking&quot; and &quot;horticulture&quot;. Document cloud is, as usual, an unhelpful mess of smaller words.">
            <a:extLst>
              <a:ext uri="{FF2B5EF4-FFF2-40B4-BE49-F238E27FC236}">
                <a16:creationId xmlns:a16="http://schemas.microsoft.com/office/drawing/2014/main" id="{9032B625-38C0-47B7-7443-EADB0F3E78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0327"/>
            <a:ext cx="12192000" cy="425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20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774E-F570-0397-49B2-CC739538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Age 1</a:t>
            </a:r>
          </a:p>
        </p:txBody>
      </p:sp>
      <p:pic>
        <p:nvPicPr>
          <p:cNvPr id="11" name="Picture 10" descr="Topic, subject and document cloud. Topic cloud has prominent terms including &quot;old&quot;, &quot;year&quot;, &quot;age&quot;. Subject cloud is mostly tiny words but &quot;abnormalities, human&quot; is a bit larger than the rest. Document cloud is, as usual, an unhelpful mess of smaller words.">
            <a:extLst>
              <a:ext uri="{FF2B5EF4-FFF2-40B4-BE49-F238E27FC236}">
                <a16:creationId xmlns:a16="http://schemas.microsoft.com/office/drawing/2014/main" id="{D0F96B72-5B5E-D36C-886A-B15E814DE9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3500"/>
            <a:ext cx="1219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7EAE-A2BB-99D1-2617-77C487271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Age 2</a:t>
            </a:r>
          </a:p>
        </p:txBody>
      </p:sp>
      <p:pic>
        <p:nvPicPr>
          <p:cNvPr id="7" name="Picture 6" descr="Topic, subject and document cloud. Topic cloud has very many prominent terms including &quot;women&quot;, &quot;children&quot;, &quot;marriag&quot;. Subject cloud has prominent terms including &quot;17th century&quot;, &quot;masturbation&quot;, &quot;17th-18th centuries&quot;, &quot;angina pectoris&quot;, &quot;east indies&quot;, &quot;iran&quot; and &quot;russia&quot;. Document cloud is, as usual, an unhelpful mess of smaller words.">
            <a:extLst>
              <a:ext uri="{FF2B5EF4-FFF2-40B4-BE49-F238E27FC236}">
                <a16:creationId xmlns:a16="http://schemas.microsoft.com/office/drawing/2014/main" id="{E50A3AD9-C6BD-360E-B161-26B5B616A1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2340"/>
            <a:ext cx="12192000" cy="41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157C-6D6E-CE8B-695D-DC211494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Age 3</a:t>
            </a:r>
          </a:p>
        </p:txBody>
      </p:sp>
      <p:pic>
        <p:nvPicPr>
          <p:cNvPr id="7" name="Picture 6" descr="Topic, subject and document cloud. Topic cloud has prominent terms including &quot;valu&quot;, &quot;live&quot;, &quot;life&quot;, &quot;year&quot;. Subject cloud is mostly tiny words but &quot;mathematics&quot;, &quot;probability&quot; and &quot;problems, exercises, etc&quot; are prominent. Document cloud is, as usual, an unhelpful mess of smaller words.">
            <a:extLst>
              <a:ext uri="{FF2B5EF4-FFF2-40B4-BE49-F238E27FC236}">
                <a16:creationId xmlns:a16="http://schemas.microsoft.com/office/drawing/2014/main" id="{9643C138-42AD-169D-8AFB-DB363C5080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0" y="1287313"/>
            <a:ext cx="12192000" cy="42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2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5553-505A-262B-CE52-9ED683DA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a topic model?</a:t>
            </a:r>
          </a:p>
        </p:txBody>
      </p:sp>
      <p:pic>
        <p:nvPicPr>
          <p:cNvPr id="8" name="Content Placeholder 6" descr="Word cloud of a topic, with prominent terms &quot;eye&quot;, &quot;light&quot;, &quot;object&quot;.">
            <a:extLst>
              <a:ext uri="{FF2B5EF4-FFF2-40B4-BE49-F238E27FC236}">
                <a16:creationId xmlns:a16="http://schemas.microsoft.com/office/drawing/2014/main" id="{41F2BE90-8F25-561E-319D-531F95223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325" y="1643018"/>
            <a:ext cx="3607069" cy="3571964"/>
          </a:xfrm>
        </p:spPr>
      </p:pic>
      <p:pic>
        <p:nvPicPr>
          <p:cNvPr id="9" name="Picture 8" descr="Word cloud of a topic with prominent terms &quot;may&quot;, &quot;upon&quot;, &quot;one&quot;.">
            <a:extLst>
              <a:ext uri="{FF2B5EF4-FFF2-40B4-BE49-F238E27FC236}">
                <a16:creationId xmlns:a16="http://schemas.microsoft.com/office/drawing/2014/main" id="{C9A2629D-393B-8B1E-DD46-E8D684466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810" y="1643018"/>
            <a:ext cx="3594064" cy="3594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FD718-A0A1-D7EB-089A-A446D18A310B}"/>
              </a:ext>
            </a:extLst>
          </p:cNvPr>
          <p:cNvSpPr txBox="1"/>
          <p:nvPr/>
        </p:nvSpPr>
        <p:spPr>
          <a:xfrm>
            <a:off x="8420291" y="1690688"/>
            <a:ext cx="3594064" cy="4401205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/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kern="100">
                <a:effectLst/>
                <a:latin typeface="Open Sans" panose="020B0606030504020204" pitchFamily="34" charset="0"/>
                <a:ea typeface="Calibri" panose="020F0502020204030204" pitchFamily="34" charset="0"/>
                <a:cs typeface="Open Sans" panose="020B0606030504020204" pitchFamily="34" charset="0"/>
              </a:rPr>
              <a:t>“... a somewhat hard to interpret topic that deals with men, little girls, god, black robes, and shouting...”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800" kern="100">
              <a:latin typeface="Open Sans" panose="020B0606030504020204" pitchFamily="34" charset="0"/>
              <a:ea typeface="Calibri" panose="020F0502020204030204" pitchFamily="34" charset="0"/>
              <a:cs typeface="Open Sans" panose="020B0606030504020204" pitchFamily="34" charset="0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800" kern="100">
                <a:effectLst/>
                <a:latin typeface="Open Sans" panose="020B0606030504020204" pitchFamily="34" charset="0"/>
                <a:ea typeface="Calibri" panose="020F0502020204030204" pitchFamily="34" charset="0"/>
                <a:cs typeface="Open Sans" panose="020B0606030504020204" pitchFamily="34" charset="0"/>
              </a:rPr>
              <a:t>(Tangherlini </a:t>
            </a:r>
            <a:r>
              <a:rPr lang="en-GB" sz="2800" kern="100">
                <a:latin typeface="Open Sans" panose="020B0606030504020204" pitchFamily="34" charset="0"/>
                <a:ea typeface="Calibri" panose="020F0502020204030204" pitchFamily="34" charset="0"/>
                <a:cs typeface="Open Sans" panose="020B0606030504020204" pitchFamily="34" charset="0"/>
              </a:rPr>
              <a:t>&amp; Leonard, 2013</a:t>
            </a:r>
            <a:r>
              <a:rPr lang="en-GB" sz="2800" kern="100">
                <a:effectLst/>
                <a:latin typeface="Open Sans" panose="020B0606030504020204" pitchFamily="34" charset="0"/>
                <a:ea typeface="Calibri" panose="020F0502020204030204" pitchFamily="34" charset="0"/>
                <a:cs typeface="Open Sans" panose="020B0606030504020204" pitchFamily="34" charset="0"/>
              </a:rPr>
              <a:t>)</a:t>
            </a:r>
            <a:endParaRPr lang="en-GB" sz="2800" b="0"/>
          </a:p>
        </p:txBody>
      </p:sp>
    </p:spTree>
    <p:extLst>
      <p:ext uri="{BB962C8B-B14F-4D97-AF65-F5344CB8AC3E}">
        <p14:creationId xmlns:p14="http://schemas.microsoft.com/office/powerpoint/2010/main" val="632214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BBD4D-AF6C-47AA-EB6C-6F5495ED6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CBAA23-7A7E-2E3F-4EF5-146E66F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1" y="2170358"/>
            <a:ext cx="4357287" cy="2779175"/>
          </a:xfrm>
        </p:spPr>
        <p:txBody>
          <a:bodyPr/>
          <a:lstStyle/>
          <a:p>
            <a:r>
              <a:rPr lang="en-GB"/>
              <a:t>Exercise: Exploring the 1750s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234588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478D-D124-16AB-8853-1068F09C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Exploring the 1750s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048C-38E7-BF25-3709-A5C17403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690688"/>
            <a:ext cx="11056938" cy="409119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/>
              <a:t>How might you use a tool like this?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/>
              <a:t>What else you would need to do that properly? e.g.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Different access to the underlying texts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More information about the texts in the cloud</a:t>
            </a:r>
          </a:p>
          <a:p>
            <a:pPr marL="727075" lvl="2" indent="-457200">
              <a:buFont typeface="Arial" panose="020B0604020202020204" pitchFamily="34" charset="0"/>
              <a:buChar char="•"/>
            </a:pPr>
            <a:r>
              <a:rPr lang="en-GB" sz="3200"/>
              <a:t>Different tools, interfaces, visualisations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GB" sz="3200" b="0"/>
              <a:t>What can you really not do with a tool like this?</a:t>
            </a:r>
          </a:p>
        </p:txBody>
      </p:sp>
    </p:spTree>
    <p:extLst>
      <p:ext uri="{BB962C8B-B14F-4D97-AF65-F5344CB8AC3E}">
        <p14:creationId xmlns:p14="http://schemas.microsoft.com/office/powerpoint/2010/main" val="57777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E478D-D124-16AB-8853-1068F09C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048C-38E7-BF25-3709-A5C17403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690688"/>
            <a:ext cx="11056938" cy="4091195"/>
          </a:xfrm>
        </p:spPr>
        <p:txBody>
          <a:bodyPr/>
          <a:lstStyle/>
          <a:p>
            <a:r>
              <a:rPr lang="en-GB" sz="3200"/>
              <a:t>Back on weeks of 11</a:t>
            </a:r>
            <a:r>
              <a:rPr lang="en-GB" sz="3200" baseline="30000"/>
              <a:t>th</a:t>
            </a:r>
            <a:r>
              <a:rPr lang="en-GB" sz="3200"/>
              <a:t> and 18</a:t>
            </a:r>
            <a:r>
              <a:rPr lang="en-GB" sz="3200" baseline="30000"/>
              <a:t>th</a:t>
            </a:r>
            <a:r>
              <a:rPr lang="en-GB" sz="3200"/>
              <a:t> November</a:t>
            </a:r>
          </a:p>
          <a:p>
            <a:r>
              <a:rPr lang="en-GB" sz="3200"/>
              <a:t>On site from Tuesday – Thursday of each week</a:t>
            </a:r>
          </a:p>
          <a:p>
            <a:r>
              <a:rPr lang="en-GB" sz="3200"/>
              <a:t>Workshops on Tuesday 12</a:t>
            </a:r>
            <a:r>
              <a:rPr lang="en-GB" sz="3200" baseline="30000"/>
              <a:t>th </a:t>
            </a:r>
            <a:r>
              <a:rPr lang="en-GB" sz="3200"/>
              <a:t>and Thursday 14</a:t>
            </a:r>
            <a:r>
              <a:rPr lang="en-GB" sz="3200" baseline="30000"/>
              <a:t>th</a:t>
            </a:r>
            <a:r>
              <a:rPr lang="en-GB" sz="3200"/>
              <a:t> &amp; 21</a:t>
            </a:r>
            <a:r>
              <a:rPr lang="en-GB" sz="3200" baseline="30000"/>
              <a:t>st</a:t>
            </a:r>
            <a:endParaRPr lang="en-GB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/>
              <a:t>Tuesday 12</a:t>
            </a:r>
            <a:r>
              <a:rPr lang="en-GB" sz="3200" baseline="30000"/>
              <a:t>th</a:t>
            </a:r>
            <a:r>
              <a:rPr lang="en-GB" sz="3200"/>
              <a:t>: Recap, plans, hands-on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/>
              <a:t>Thursday 14</a:t>
            </a:r>
            <a:r>
              <a:rPr lang="en-GB" sz="3200" baseline="30000"/>
              <a:t>th</a:t>
            </a:r>
            <a:r>
              <a:rPr lang="en-GB" sz="3200"/>
              <a:t>: Review first week, more hands-on time, paper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/>
              <a:t>Thursday 21</a:t>
            </a:r>
            <a:r>
              <a:rPr lang="en-GB" sz="3200" baseline="30000"/>
              <a:t>st</a:t>
            </a:r>
            <a:r>
              <a:rPr lang="en-GB" sz="3200"/>
              <a:t>: Review of visit, reflections</a:t>
            </a:r>
          </a:p>
        </p:txBody>
      </p:sp>
    </p:spTree>
    <p:extLst>
      <p:ext uri="{BB962C8B-B14F-4D97-AF65-F5344CB8AC3E}">
        <p14:creationId xmlns:p14="http://schemas.microsoft.com/office/powerpoint/2010/main" val="1055332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91A3-D0DB-BBF4-3748-F799D4E3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B2763-ED91-E352-F446-186B56AAB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Bernard Ogden</a:t>
            </a:r>
            <a:endParaRPr lang="en-GB" dirty="0"/>
          </a:p>
          <a:p>
            <a:r>
              <a:rPr lang="en-GB" dirty="0"/>
              <a:t>The National Archives</a:t>
            </a:r>
          </a:p>
          <a:p>
            <a:r>
              <a:rPr lang="en-GB" dirty="0"/>
              <a:t>Kew, Richmond</a:t>
            </a:r>
          </a:p>
          <a:p>
            <a:r>
              <a:rPr lang="en-GB" dirty="0"/>
              <a:t>TW9 4DU</a:t>
            </a:r>
          </a:p>
        </p:txBody>
      </p:sp>
    </p:spTree>
    <p:extLst>
      <p:ext uri="{BB962C8B-B14F-4D97-AF65-F5344CB8AC3E}">
        <p14:creationId xmlns:p14="http://schemas.microsoft.com/office/powerpoint/2010/main" val="41597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4D40-E507-0F1E-AF1D-85179A21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-1094853"/>
            <a:ext cx="8788400" cy="109485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GB"/>
              <a:t>Various topic views</a:t>
            </a:r>
          </a:p>
        </p:txBody>
      </p:sp>
      <p:pic>
        <p:nvPicPr>
          <p:cNvPr id="6" name="Picture 5" descr="Voyant's representation of topics: stacked coloured bars, each bar representing a topic and containing the topic's top words.">
            <a:extLst>
              <a:ext uri="{FF2B5EF4-FFF2-40B4-BE49-F238E27FC236}">
                <a16:creationId xmlns:a16="http://schemas.microsoft.com/office/drawing/2014/main" id="{F3E2F49C-1D7B-D2F9-EF43-665A837D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3" y="168902"/>
            <a:ext cx="3837367" cy="2785929"/>
          </a:xfrm>
          <a:prstGeom prst="rect">
            <a:avLst/>
          </a:prstGeom>
        </p:spPr>
      </p:pic>
      <p:pic>
        <p:nvPicPr>
          <p:cNvPr id="7" name="Picture 6" descr="Hatori's detailed analysis interface, giving more precise information about topic word proportion, prevalence of topic over time and importance of topic across different texts.">
            <a:extLst>
              <a:ext uri="{FF2B5EF4-FFF2-40B4-BE49-F238E27FC236}">
                <a16:creationId xmlns:a16="http://schemas.microsoft.com/office/drawing/2014/main" id="{ED52670B-105F-3BB8-A84E-EE98ECF323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61" y="168902"/>
            <a:ext cx="7688258" cy="2950816"/>
          </a:xfrm>
          <a:prstGeom prst="rect">
            <a:avLst/>
          </a:prstGeom>
        </p:spPr>
      </p:pic>
      <p:pic>
        <p:nvPicPr>
          <p:cNvPr id="14" name="Picture 13" descr="Table of text. The left-hand column identifies a work. The right-hand column contains a passage from that work.">
            <a:extLst>
              <a:ext uri="{FF2B5EF4-FFF2-40B4-BE49-F238E27FC236}">
                <a16:creationId xmlns:a16="http://schemas.microsoft.com/office/drawing/2014/main" id="{D3C47FCE-E749-2659-5555-0001C7DC3D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372" y="3428999"/>
            <a:ext cx="3463958" cy="2380129"/>
          </a:xfrm>
          <a:prstGeom prst="rect">
            <a:avLst/>
          </a:prstGeom>
        </p:spPr>
      </p:pic>
      <p:pic>
        <p:nvPicPr>
          <p:cNvPr id="10" name="Picture 9" descr="Hatori's view of similarity of different topics. Circles are scattered across a space, circles that are closer together are considered more similar.">
            <a:extLst>
              <a:ext uri="{FF2B5EF4-FFF2-40B4-BE49-F238E27FC236}">
                <a16:creationId xmlns:a16="http://schemas.microsoft.com/office/drawing/2014/main" id="{FB7F2219-5F29-9531-3B26-38C9879987B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836" y="3429000"/>
            <a:ext cx="3228554" cy="2857000"/>
          </a:xfrm>
          <a:prstGeom prst="rect">
            <a:avLst/>
          </a:prstGeom>
        </p:spPr>
      </p:pic>
      <p:pic>
        <p:nvPicPr>
          <p:cNvPr id="8" name="Picture 7" descr="Bar chart showing several bars, a few of which are very much taller than the others. The bars are made up of smaller vari-coloured rectangles.">
            <a:extLst>
              <a:ext uri="{FF2B5EF4-FFF2-40B4-BE49-F238E27FC236}">
                <a16:creationId xmlns:a16="http://schemas.microsoft.com/office/drawing/2014/main" id="{2B99FA42-3C5E-302B-C259-0728B9DBC6A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751766" cy="28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7A81-6553-8A0D-EAD9-B15B640D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595835"/>
            <a:ext cx="11219122" cy="1094853"/>
          </a:xfrm>
        </p:spPr>
        <p:txBody>
          <a:bodyPr/>
          <a:lstStyle/>
          <a:p>
            <a:r>
              <a:rPr lang="en-GB"/>
              <a:t>Recap</a:t>
            </a:r>
          </a:p>
        </p:txBody>
      </p:sp>
      <p:grpSp>
        <p:nvGrpSpPr>
          <p:cNvPr id="16" name="Group 15" descr="An image of the Hatori interface, roughly crossed out by thick red lines.">
            <a:extLst>
              <a:ext uri="{FF2B5EF4-FFF2-40B4-BE49-F238E27FC236}">
                <a16:creationId xmlns:a16="http://schemas.microsoft.com/office/drawing/2014/main" id="{7F978260-A380-72D1-FDE1-01E1EAC880A6}"/>
              </a:ext>
            </a:extLst>
          </p:cNvPr>
          <p:cNvGrpSpPr/>
          <p:nvPr/>
        </p:nvGrpSpPr>
        <p:grpSpPr>
          <a:xfrm>
            <a:off x="368927" y="1520574"/>
            <a:ext cx="6276405" cy="2561400"/>
            <a:chOff x="5287785" y="494508"/>
            <a:chExt cx="6276405" cy="2561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5E23A8-5B44-5F31-D880-39747621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8468" y="595835"/>
              <a:ext cx="6065722" cy="232807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DEA82-5D38-E4E3-54D9-4AA55DB60623}"/>
                </a:ext>
              </a:extLst>
            </p:cNvPr>
            <p:cNvGrpSpPr/>
            <p:nvPr/>
          </p:nvGrpSpPr>
          <p:grpSpPr>
            <a:xfrm>
              <a:off x="5287785" y="494508"/>
              <a:ext cx="6213240" cy="2561400"/>
              <a:chOff x="5287785" y="494508"/>
              <a:chExt cx="6213240" cy="256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DCE3C81-748C-7094-B2CF-6BF36463CEB2}"/>
                      </a:ext>
                    </a:extLst>
                  </p14:cNvPr>
                  <p14:cNvContentPartPr/>
                  <p14:nvPr/>
                </p14:nvContentPartPr>
                <p14:xfrm>
                  <a:off x="5355825" y="494508"/>
                  <a:ext cx="5943240" cy="24289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DCE3C81-748C-7094-B2CF-6BF36463CEB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293185" y="431508"/>
                    <a:ext cx="6068880" cy="255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5CCD74A-F982-6B90-65AF-EE1C29B789EE}"/>
                      </a:ext>
                    </a:extLst>
                  </p14:cNvPr>
                  <p14:cNvContentPartPr/>
                  <p14:nvPr/>
                </p14:nvContentPartPr>
                <p14:xfrm>
                  <a:off x="5287785" y="1085628"/>
                  <a:ext cx="6213240" cy="1970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5CCD74A-F982-6B90-65AF-EE1C29B789EE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224785" y="1022988"/>
                    <a:ext cx="6338880" cy="2095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7" name="Picture 6" descr="A bar graph showing the top 10 books in a particular topic.">
            <a:extLst>
              <a:ext uri="{FF2B5EF4-FFF2-40B4-BE49-F238E27FC236}">
                <a16:creationId xmlns:a16="http://schemas.microsoft.com/office/drawing/2014/main" id="{CC275BD4-507F-86D0-CF2E-2E17C080C84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486" y="166793"/>
            <a:ext cx="4469399" cy="3141534"/>
          </a:xfrm>
          <a:prstGeom prst="rect">
            <a:avLst/>
          </a:prstGeom>
        </p:spPr>
      </p:pic>
      <p:pic>
        <p:nvPicPr>
          <p:cNvPr id="20" name="Picture 19" descr="A bar graph showing the top 10 books in a particular topic.">
            <a:extLst>
              <a:ext uri="{FF2B5EF4-FFF2-40B4-BE49-F238E27FC236}">
                <a16:creationId xmlns:a16="http://schemas.microsoft.com/office/drawing/2014/main" id="{2CFCA51D-B215-502B-AE6C-3D47947C2C6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684" y="3614740"/>
            <a:ext cx="2374275" cy="1646460"/>
          </a:xfrm>
          <a:prstGeom prst="rect">
            <a:avLst/>
          </a:prstGeom>
        </p:spPr>
      </p:pic>
      <p:pic>
        <p:nvPicPr>
          <p:cNvPr id="22" name="Picture 21" descr="A line graph showing the top 150 books contributing to a particular topic. Points in the graph are labelled with book identifiers, resulting in unreadable density. The y-axis runs from 0 to 100%, but all points are in the 80-100% range.">
            <a:extLst>
              <a:ext uri="{FF2B5EF4-FFF2-40B4-BE49-F238E27FC236}">
                <a16:creationId xmlns:a16="http://schemas.microsoft.com/office/drawing/2014/main" id="{625C3D17-9F6D-81E7-2AC7-E3E3EB489AC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185" y="3549674"/>
            <a:ext cx="2290262" cy="1706140"/>
          </a:xfrm>
          <a:prstGeom prst="rect">
            <a:avLst/>
          </a:prstGeom>
        </p:spPr>
      </p:pic>
      <p:pic>
        <p:nvPicPr>
          <p:cNvPr id="18" name="Picture 17" descr="Part of a bulleted list of book titles in the corpus. Each title is a hyperlink.">
            <a:extLst>
              <a:ext uri="{FF2B5EF4-FFF2-40B4-BE49-F238E27FC236}">
                <a16:creationId xmlns:a16="http://schemas.microsoft.com/office/drawing/2014/main" id="{F7AD47DF-08DF-8C35-5682-01545AC3F2E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424" y="5393501"/>
            <a:ext cx="4805799" cy="2718628"/>
          </a:xfrm>
          <a:prstGeom prst="rect">
            <a:avLst/>
          </a:prstGeom>
        </p:spPr>
      </p:pic>
      <p:pic>
        <p:nvPicPr>
          <p:cNvPr id="5" name="Picture 4" descr="Three word clouds in a horizontal line. From left to right, these represent a topic model, catalogue subjects that seem important to the topic, and the titles of books that are important in the topic.">
            <a:extLst>
              <a:ext uri="{FF2B5EF4-FFF2-40B4-BE49-F238E27FC236}">
                <a16:creationId xmlns:a16="http://schemas.microsoft.com/office/drawing/2014/main" id="{93CE9257-33D9-9A20-DB87-050D17CBD0D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38421"/>
            <a:ext cx="6809771" cy="23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3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FEDF-9633-F137-8F0B-04ABD81A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Granularity</a:t>
            </a:r>
          </a:p>
        </p:txBody>
      </p:sp>
      <p:pic>
        <p:nvPicPr>
          <p:cNvPr id="13" name="Picture 12" descr="State-level map of 2020 US presidential election results showing California and Nevada.">
            <a:extLst>
              <a:ext uri="{FF2B5EF4-FFF2-40B4-BE49-F238E27FC236}">
                <a16:creationId xmlns:a16="http://schemas.microsoft.com/office/drawing/2014/main" id="{FFAD24F4-72E2-70D8-ED99-C780251C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1" y="1384250"/>
            <a:ext cx="2743200" cy="3570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201100-CA2D-67B8-FA7A-F67ECF05B397}"/>
              </a:ext>
            </a:extLst>
          </p:cNvPr>
          <p:cNvSpPr txBox="1"/>
          <p:nvPr/>
        </p:nvSpPr>
        <p:spPr>
          <a:xfrm>
            <a:off x="115747" y="5675174"/>
            <a:ext cx="3703899" cy="923330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>
                <a:hlinkClick r:id="rId4"/>
              </a:rPr>
              <a:t>Presidential Election Results 2020 | Live Map Updates | State Electoral Votes (politico.com)</a:t>
            </a:r>
            <a:endParaRPr lang="en-GB"/>
          </a:p>
        </p:txBody>
      </p:sp>
      <p:pic>
        <p:nvPicPr>
          <p:cNvPr id="7" name="Picture 6" descr="More fine-grained view of 2020 presidential results in California and Nevada, showing results for regions within the states.">
            <a:extLst>
              <a:ext uri="{FF2B5EF4-FFF2-40B4-BE49-F238E27FC236}">
                <a16:creationId xmlns:a16="http://schemas.microsoft.com/office/drawing/2014/main" id="{83ADCA06-366D-F4C2-A456-03CDDA76A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374" y="1384250"/>
            <a:ext cx="3125201" cy="3667902"/>
          </a:xfrm>
          <a:prstGeom prst="rect">
            <a:avLst/>
          </a:prstGeom>
        </p:spPr>
      </p:pic>
      <p:pic>
        <p:nvPicPr>
          <p:cNvPr id="9" name="Picture 8" descr="Very fine-grained view of 2020 presidential results in California and Nevada, showing results for very granular regions within the states.">
            <a:extLst>
              <a:ext uri="{FF2B5EF4-FFF2-40B4-BE49-F238E27FC236}">
                <a16:creationId xmlns:a16="http://schemas.microsoft.com/office/drawing/2014/main" id="{B3C1F910-DCB3-967E-3FAB-E005025492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298" y="1384250"/>
            <a:ext cx="3200688" cy="3667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F2DECE-BDAC-0DD1-3B59-81C4DFE7F035}"/>
              </a:ext>
            </a:extLst>
          </p:cNvPr>
          <p:cNvSpPr txBox="1"/>
          <p:nvPr/>
        </p:nvSpPr>
        <p:spPr>
          <a:xfrm>
            <a:off x="4452374" y="5675174"/>
            <a:ext cx="7739626" cy="646331"/>
          </a:xfrm>
          <a:prstGeom prst="rect">
            <a:avLst/>
          </a:prstGeom>
          <a:noFill/>
          <a:ln w="19050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en-GB">
                <a:hlinkClick r:id="rId7"/>
              </a:rPr>
              <a:t>An Extremely Detailed Map of the 2020 Election Results: Trump vs. Biden - The New York Times (nytimes.com)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6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DB63-D985-D117-53AC-7E45B1DF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Catalogue Data</a:t>
            </a:r>
          </a:p>
        </p:txBody>
      </p:sp>
      <p:pic>
        <p:nvPicPr>
          <p:cNvPr id="6" name="Picture 5" descr="Three word clouds in a horizontal line. From left to right, these represent a topic model, catalogue subjects that seem important to the topic, and the titles of books that are important in the topic.">
            <a:extLst>
              <a:ext uri="{FF2B5EF4-FFF2-40B4-BE49-F238E27FC236}">
                <a16:creationId xmlns:a16="http://schemas.microsoft.com/office/drawing/2014/main" id="{6A21BEDA-04C8-3880-DC13-37CA018ECB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3444" y="1524467"/>
            <a:ext cx="12807773" cy="4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64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B4C6-D197-A08D-F50F-3D2F7298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Imaginary Meaning</a:t>
            </a:r>
          </a:p>
        </p:txBody>
      </p:sp>
      <p:grpSp>
        <p:nvGrpSpPr>
          <p:cNvPr id="3" name="Group 2" descr="Black and white image of the so-called &quot;face on Mars&quot;.">
            <a:extLst>
              <a:ext uri="{FF2B5EF4-FFF2-40B4-BE49-F238E27FC236}">
                <a16:creationId xmlns:a16="http://schemas.microsoft.com/office/drawing/2014/main" id="{77196388-3422-AD49-F875-950A0E70A411}"/>
              </a:ext>
            </a:extLst>
          </p:cNvPr>
          <p:cNvGrpSpPr/>
          <p:nvPr/>
        </p:nvGrpSpPr>
        <p:grpSpPr>
          <a:xfrm>
            <a:off x="252183" y="1363562"/>
            <a:ext cx="3803590" cy="2658852"/>
            <a:chOff x="252183" y="1363562"/>
            <a:chExt cx="3803590" cy="2658852"/>
          </a:xfrm>
        </p:grpSpPr>
        <p:pic>
          <p:nvPicPr>
            <p:cNvPr id="4" name="Picture 4" descr="An image of the &quot;face on Mars&quot;, a satellite image of a Martian rock formation that resembles a human face.">
              <a:extLst>
                <a:ext uri="{FF2B5EF4-FFF2-40B4-BE49-F238E27FC236}">
                  <a16:creationId xmlns:a16="http://schemas.microsoft.com/office/drawing/2014/main" id="{BEECDAB9-198F-CFF3-0B85-40ABBD860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83" y="1471218"/>
              <a:ext cx="2915652" cy="255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41564E-B52D-83DC-7741-3DD47F1B708D}"/>
                </a:ext>
              </a:extLst>
            </p:cNvPr>
            <p:cNvSpPr txBox="1"/>
            <p:nvPr/>
          </p:nvSpPr>
          <p:spPr>
            <a:xfrm>
              <a:off x="252183" y="1363562"/>
              <a:ext cx="3803590" cy="646331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GB">
                  <a:hlinkClick r:id="rId4"/>
                </a:rPr>
                <a:t>https://en.wikipedia.org/wiki/File:Martian_face_viking_cropped.jpg</a:t>
              </a:r>
              <a:endParaRPr lang="en-GB"/>
            </a:p>
          </p:txBody>
        </p:sp>
      </p:grpSp>
      <p:grpSp>
        <p:nvGrpSpPr>
          <p:cNvPr id="6" name="Group 5" descr="Image of a tomato stem which looks like a person wearing large red shoes.">
            <a:extLst>
              <a:ext uri="{FF2B5EF4-FFF2-40B4-BE49-F238E27FC236}">
                <a16:creationId xmlns:a16="http://schemas.microsoft.com/office/drawing/2014/main" id="{8DBF7C0A-EE17-14ED-4FD0-25F1AE50995F}"/>
              </a:ext>
            </a:extLst>
          </p:cNvPr>
          <p:cNvGrpSpPr/>
          <p:nvPr/>
        </p:nvGrpSpPr>
        <p:grpSpPr>
          <a:xfrm>
            <a:off x="252183" y="2220672"/>
            <a:ext cx="6402345" cy="4581492"/>
            <a:chOff x="252183" y="2220672"/>
            <a:chExt cx="6402345" cy="4581492"/>
          </a:xfrm>
        </p:grpSpPr>
        <p:pic>
          <p:nvPicPr>
            <p:cNvPr id="7" name="Picture 8" descr="Two tomatoes still attached to the stalk, giving the impression of a person wearing large red boots.">
              <a:extLst>
                <a:ext uri="{FF2B5EF4-FFF2-40B4-BE49-F238E27FC236}">
                  <a16:creationId xmlns:a16="http://schemas.microsoft.com/office/drawing/2014/main" id="{D87D3AF7-EB78-1031-553D-0C26D6C8D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585" y="2220672"/>
              <a:ext cx="4005943" cy="4041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EEB714-942D-5758-AB3A-56C58089C085}"/>
                </a:ext>
              </a:extLst>
            </p:cNvPr>
            <p:cNvSpPr txBox="1"/>
            <p:nvPr/>
          </p:nvSpPr>
          <p:spPr>
            <a:xfrm>
              <a:off x="258339" y="6155833"/>
              <a:ext cx="6097978" cy="646331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GB">
                  <a:hlinkClick r:id="rId6"/>
                </a:rPr>
                <a:t>https://forums.forteana.org/index.php?attachments/g6gqjez6q9o11-jpg.11890/</a:t>
              </a:r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4C4A12-F073-49CD-7965-8EF2F97A225F}"/>
                </a:ext>
              </a:extLst>
            </p:cNvPr>
            <p:cNvSpPr txBox="1"/>
            <p:nvPr/>
          </p:nvSpPr>
          <p:spPr>
            <a:xfrm>
              <a:off x="252183" y="5506313"/>
              <a:ext cx="6097978" cy="646331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GB">
                  <a:hlinkClick r:id="rId7"/>
                </a:rPr>
                <a:t>https://forums.forteana.org/index.php?threads/pareidolia.55195/post-1787443</a:t>
              </a:r>
              <a:endParaRPr lang="en-GB"/>
            </a:p>
          </p:txBody>
        </p:sp>
      </p:grpSp>
      <p:pic>
        <p:nvPicPr>
          <p:cNvPr id="1034" name="Picture 10" descr="Two images of the same scatter plot, side by side. On the left plot is a line of best fit. On the right, the dots have been joined to create the imaginary constellation &quot;Rexthor, the Dog-Bearer&quot;.&#10;&#10;The original of this image is: https://www.xkcd.com/1725/">
            <a:extLst>
              <a:ext uri="{FF2B5EF4-FFF2-40B4-BE49-F238E27FC236}">
                <a16:creationId xmlns:a16="http://schemas.microsoft.com/office/drawing/2014/main" id="{8B9BAF3F-9F50-EB34-F280-9E84D238A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91048" y="0"/>
            <a:ext cx="5300952" cy="27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ny images of the same scatterplot. Each plot has a different line of best fit and a caption describing the message sent by choice of line-fitting method.&#10;&#10;The original of this image is: https://xkcd.com/2048/">
            <a:extLst>
              <a:ext uri="{FF2B5EF4-FFF2-40B4-BE49-F238E27FC236}">
                <a16:creationId xmlns:a16="http://schemas.microsoft.com/office/drawing/2014/main" id="{0C1E9485-09B8-DF6B-9EDE-D24F8D986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985" y="2770641"/>
            <a:ext cx="4987078" cy="79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5083"/>
      </p:ext>
    </p:extLst>
  </p:cSld>
  <p:clrMapOvr>
    <a:masterClrMapping/>
  </p:clrMapOvr>
</p:sld>
</file>

<file path=ppt/theme/theme1.xml><?xml version="1.0" encoding="utf-8"?>
<a:theme xmlns:a="http://schemas.openxmlformats.org/drawingml/2006/main" name="National Archives PPT Theme">
  <a:themeElements>
    <a:clrScheme name="TNA Main Colour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654E37"/>
      </a:accent2>
      <a:accent3>
        <a:srgbClr val="9C193A"/>
      </a:accent3>
      <a:accent4>
        <a:srgbClr val="8F3415"/>
      </a:accent4>
      <a:accent5>
        <a:srgbClr val="00623B"/>
      </a:accent5>
      <a:accent6>
        <a:srgbClr val="004C7E"/>
      </a:accent6>
      <a:hlink>
        <a:srgbClr val="9C193A"/>
      </a:hlink>
      <a:folHlink>
        <a:srgbClr val="9C193A"/>
      </a:folHlink>
    </a:clrScheme>
    <a:fontScheme name="National Archive font theme">
      <a:majorFont>
        <a:latin typeface="Supria Sans Cond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tx1"/>
          </a:solidFill>
        </a:ln>
      </a:spPr>
      <a:bodyPr rtlCol="0" anchor="ctr"/>
      <a:lstStyle>
        <a:defPPr algn="ctr">
          <a:spcAft>
            <a:spcPts val="10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19050">
          <a:noFill/>
          <a:miter lim="800000"/>
        </a:ln>
      </a:spPr>
      <a:bodyPr wrap="square" lIns="0" tIns="0" rIns="0" bIns="0" rtlCol="0">
        <a:noAutofit/>
      </a:bodyPr>
      <a:lstStyle>
        <a:defPPr algn="l">
          <a:spcAft>
            <a:spcPts val="1000"/>
          </a:spcAft>
          <a:defRPr sz="1400" dirty="0" err="1" smtClean="0"/>
        </a:defPPr>
      </a:lstStyle>
    </a:txDef>
  </a:objectDefaults>
  <a:extraClrSchemeLst/>
  <a:custClrLst>
    <a:custClr name="Black">
      <a:srgbClr val="000000"/>
    </a:custClr>
    <a:custClr name="Brown">
      <a:srgbClr val="654E37"/>
    </a:custClr>
    <a:custClr name="Maroon">
      <a:srgbClr val="9C193A"/>
    </a:custClr>
    <a:custClr name="Chestnut">
      <a:srgbClr val="8F3415"/>
    </a:custClr>
    <a:custClr name="Forest">
      <a:srgbClr val="00623B"/>
    </a:custClr>
    <a:custClr name="Navy">
      <a:srgbClr val="004C7E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Grey">
      <a:srgbClr val="8C9694"/>
    </a:custClr>
    <a:custClr name="Yellow">
      <a:srgbClr val="FFCC00"/>
    </a:custClr>
    <a:custClr name="Pink">
      <a:srgbClr val="FE1D57"/>
    </a:custClr>
    <a:custClr name="Orange">
      <a:srgbClr val="FD3F03"/>
    </a:custClr>
    <a:custClr name="Green">
      <a:srgbClr val="86BC25"/>
    </a:custClr>
    <a:custClr name="Blue">
      <a:srgbClr val="00B0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Light Grey">
      <a:srgbClr val="D9D9D6"/>
    </a:custClr>
    <a:custClr name="Cream">
      <a:srgbClr val="F9F7E2"/>
    </a:custClr>
    <a:custClr name="Pastel Pink">
      <a:srgbClr val="FAD3D4"/>
    </a:custClr>
    <a:custClr name="Pastel Orange">
      <a:srgbClr val="F9E1BC"/>
    </a:custClr>
    <a:custClr name="Pastel Green">
      <a:srgbClr val="DDE5D5"/>
    </a:custClr>
    <a:custClr name="Pastel Blue">
      <a:srgbClr val="D4E5E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Light Grey 50%">
      <a:srgbClr val="ECECEA"/>
    </a:custClr>
    <a:custClr name="Cream 50%">
      <a:srgbClr val="FCFBDE"/>
    </a:custClr>
    <a:custClr name="Pastel Pink 50%">
      <a:srgbClr val="FCE9E9"/>
    </a:custClr>
    <a:custClr name="Pastel Orange 50%">
      <a:srgbClr val="FCF0DD"/>
    </a:custClr>
    <a:custClr name="Pastel Green 50%">
      <a:srgbClr val="EEF2EA"/>
    </a:custClr>
    <a:custClr name="Pastel Blue 50%">
      <a:srgbClr val="E9F2F7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TNA_PowerpointTemplate052023" id="{67CB05DC-F436-4DE6-B086-9FFD3E84AFEC}" vid="{25D5DE75-23F3-4DB0-8A16-5B36C557F5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fd76703-3fd0-4101-b23c-5c34a5e79d15">MCNARNIA-695307289-2894</_dlc_DocId>
    <_dlc_DocIdUrl xmlns="bfd76703-3fd0-4101-b23c-5c34a5e79d15">
      <Url>https://nationalarchivesuk.sharepoint.com/sites/MC_Narnia/_layouts/15/DocIdRedir.aspx?ID=MCNARNIA-695307289-2894</Url>
      <Description>MCNARNIA-695307289-2894</Description>
    </_dlc_DocIdUrl>
    <Objective_manually_sentenced xmlns="b55421fe-d432-41c3-a616-7a047f898650">No</Objective_manually_sentenced>
    <Objective_doc_extension xmlns="b55421fe-d432-41c3-a616-7a047f898650" xsi:nil="true"/>
    <Objective_modified_by xmlns="b55421fe-d432-41c3-a616-7a047f898650" xsi:nil="true"/>
    <Closure_review_date xmlns="b55421fe-d432-41c3-a616-7a047f898650" xsi:nil="true"/>
    <Objective_date_sentenced xmlns="b55421fe-d432-41c3-a616-7a047f898650" xsi:nil="true"/>
    <Objective_filepath xmlns="b55421fe-d432-41c3-a616-7a047f898650" xsi:nil="true"/>
    <Objective_date_trigger xmlns="b55421fe-d432-41c3-a616-7a047f898650" xsi:nil="true"/>
    <Objective_created_by xmlns="b55421fe-d432-41c3-a616-7a047f898650" xsi:nil="true"/>
    <Protective_x0020_Marking xmlns="b55421fe-d432-41c3-a616-7a047f898650" xsi:nil="true"/>
    <Objective_template xmlns="b55421fe-d432-41c3-a616-7a047f898650">No</Objective_template>
    <Objective_disposal_date xmlns="b55421fe-d432-41c3-a616-7a047f898650" xsi:nil="true"/>
    <Date_closed xmlns="b55421fe-d432-41c3-a616-7a047f898650" xsi:nil="true"/>
    <Objective_repository xmlns="b55421fe-d432-41c3-a616-7a047f898650" xsi:nil="true"/>
    <Objective_disposal_schedule xmlns="b55421fe-d432-41c3-a616-7a047f898650" xsi:nil="true"/>
    <Objective_id xmlns="b55421fe-d432-41c3-a616-7a047f898650" xsi:nil="true"/>
    <Notes1 xmlns="b55421fe-d432-41c3-a616-7a047f898650" xsi:nil="true"/>
    <Reason_for_closire xmlns="b55421fe-d432-41c3-a616-7a047f898650" xsi:nil="true"/>
    <_dlc_Exempt xmlns="http://schemas.microsoft.com/sharepoint/v3" xsi:nil="true"/>
    <_dlc_DocIdPersistId xmlns="bfd76703-3fd0-4101-b23c-5c34a5e79d15">false</_dlc_DocIdPersistI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SharedContentType xmlns="Microsoft.SharePoint.Taxonomy.ContentTypeSync" SourceId="20c0fc91-5178-4f65-8d1d-944e60792c5e" ContentTypeId="0x0101005D679CA3F8E696449A285DF9D1DAE831" PreviousValue="false"/>
</file>

<file path=customXml/item5.xml><?xml version="1.0" encoding="utf-8"?>
<?mso-contentType ?>
<p:Policy xmlns:p="office.server.policy" id="" local="true">
  <p:Name>TNA Document</p:Name>
  <p:Description/>
  <p:Statement/>
  <p:PolicyItems>
    <p:PolicyItem featureId="Microsoft.Office.RecordsManagement.PolicyFeatures.PolicyAudit" staticId="0x0101005D679CA3F8E696449A285DF9D1DAE831|1757814118" UniqueId="a5bd7b12-cb9e-44fb-9885-02a962b52751">
      <p:Name>Auditing</p:Name>
      <p:Description>Audits user actions on documents and list items to the Audit Log.</p:Description>
      <p:CustomData>
        <Audit>
          <Update/>
          <CheckInOut/>
          <MoveCopy/>
          <DeleteRestore/>
        </Audit>
      </p:CustomData>
    </p:PolicyItem>
  </p:PolicyItems>
</p:Policy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TNA Document" ma:contentTypeID="0x0101005D679CA3F8E696449A285DF9D1DAE831005D1D20002A89A44F8398D095BF8C5442" ma:contentTypeVersion="6" ma:contentTypeDescription="" ma:contentTypeScope="" ma:versionID="1ee04716fc3af7f978b2188c7816dc78">
  <xsd:schema xmlns:xsd="http://www.w3.org/2001/XMLSchema" xmlns:xs="http://www.w3.org/2001/XMLSchema" xmlns:p="http://schemas.microsoft.com/office/2006/metadata/properties" xmlns:ns1="http://schemas.microsoft.com/sharepoint/v3" xmlns:ns2="b55421fe-d432-41c3-a616-7a047f898650" xmlns:ns3="bfd76703-3fd0-4101-b23c-5c34a5e79d15" targetNamespace="http://schemas.microsoft.com/office/2006/metadata/properties" ma:root="true" ma:fieldsID="a9197234afc715169eba1dbe68a8f5fb" ns1:_="" ns2:_="" ns3:_="">
    <xsd:import namespace="http://schemas.microsoft.com/sharepoint/v3"/>
    <xsd:import namespace="b55421fe-d432-41c3-a616-7a047f898650"/>
    <xsd:import namespace="bfd76703-3fd0-4101-b23c-5c34a5e79d15"/>
    <xsd:element name="properties">
      <xsd:complexType>
        <xsd:sequence>
          <xsd:element name="documentManagement">
            <xsd:complexType>
              <xsd:all>
                <xsd:element ref="ns2:Objective_id" minOccurs="0"/>
                <xsd:element ref="ns2:Notes1" minOccurs="0"/>
                <xsd:element ref="ns2:Objective_filepath" minOccurs="0"/>
                <xsd:element ref="ns2:Objective_template" minOccurs="0"/>
                <xsd:element ref="ns2:Protective_x0020_Marking" minOccurs="0"/>
                <xsd:element ref="ns2:Objective_disposal_date" minOccurs="0"/>
                <xsd:element ref="ns2:Objective_date_sentenced" minOccurs="0"/>
                <xsd:element ref="ns2:Objective_disposal_schedule" minOccurs="0"/>
                <xsd:element ref="ns2:Objective_date_trigger" minOccurs="0"/>
                <xsd:element ref="ns2:Objective_manually_sentenced" minOccurs="0"/>
                <xsd:element ref="ns2:Objective_repository" minOccurs="0"/>
                <xsd:element ref="ns2:Objective_doc_extension" minOccurs="0"/>
                <xsd:element ref="ns2:Objective_created_by" minOccurs="0"/>
                <xsd:element ref="ns2:Objective_modified_by" minOccurs="0"/>
                <xsd:element ref="ns2:Reason_for_closire" minOccurs="0"/>
                <xsd:element ref="ns2:Closure_review_date" minOccurs="0"/>
                <xsd:element ref="ns2:Date_closed" minOccurs="0"/>
                <xsd:element ref="ns1:_dlc_Exempt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5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421fe-d432-41c3-a616-7a047f898650" elementFormDefault="qualified">
    <xsd:import namespace="http://schemas.microsoft.com/office/2006/documentManagement/types"/>
    <xsd:import namespace="http://schemas.microsoft.com/office/infopath/2007/PartnerControls"/>
    <xsd:element name="Objective_id" ma:index="8" nillable="true" ma:displayName="Objective_id" ma:internalName="Objective_id" ma:readOnly="false">
      <xsd:simpleType>
        <xsd:restriction base="dms:Text">
          <xsd:maxLength value="255"/>
        </xsd:restriction>
      </xsd:simpleType>
    </xsd:element>
    <xsd:element name="Notes1" ma:index="9" nillable="true" ma:displayName="Notes" ma:internalName="Notes1">
      <xsd:simpleType>
        <xsd:restriction base="dms:Note">
          <xsd:maxLength value="255"/>
        </xsd:restriction>
      </xsd:simpleType>
    </xsd:element>
    <xsd:element name="Objective_filepath" ma:index="10" nillable="true" ma:displayName="Objective_filepath" ma:internalName="Objective_filepath" ma:readOnly="false">
      <xsd:simpleType>
        <xsd:restriction base="dms:Note">
          <xsd:maxLength value="255"/>
        </xsd:restriction>
      </xsd:simpleType>
    </xsd:element>
    <xsd:element name="Objective_template" ma:index="11" nillable="true" ma:displayName="Objective_template" ma:default="No" ma:format="Dropdown" ma:internalName="Objective_template" ma:readOnly="false">
      <xsd:simpleType>
        <xsd:restriction base="dms:Choice">
          <xsd:enumeration value="Yes"/>
          <xsd:enumeration value="No"/>
        </xsd:restriction>
      </xsd:simpleType>
    </xsd:element>
    <xsd:element name="Protective_x0020_Marking" ma:index="12" nillable="true" ma:displayName="Protective Marking" ma:format="Dropdown" ma:internalName="Protective_x0020_Marking">
      <xsd:simpleType>
        <xsd:restriction base="dms:Choice">
          <xsd:enumeration value="OFFICIAL-SENSITIVE"/>
          <xsd:enumeration value="OFFICIAL-SENSITIVE-COMMERCIAL"/>
          <xsd:enumeration value="OFFICIAL-SENSITIVE-PERSONAL"/>
        </xsd:restriction>
      </xsd:simpleType>
    </xsd:element>
    <xsd:element name="Objective_disposal_date" ma:index="13" nillable="true" ma:displayName="Objective_disposal_date" ma:format="DateTime" ma:hidden="true" ma:internalName="Objective_disposal_date" ma:readOnly="false">
      <xsd:simpleType>
        <xsd:restriction base="dms:DateTime"/>
      </xsd:simpleType>
    </xsd:element>
    <xsd:element name="Objective_date_sentenced" ma:index="14" nillable="true" ma:displayName="Objective_date_sentenced" ma:format="DateTime" ma:hidden="true" ma:internalName="Objective_date_sentenced" ma:readOnly="false">
      <xsd:simpleType>
        <xsd:restriction base="dms:DateTime"/>
      </xsd:simpleType>
    </xsd:element>
    <xsd:element name="Objective_disposal_schedule" ma:index="15" nillable="true" ma:displayName="Objective_disposal_schedule" ma:hidden="true" ma:internalName="Objective_disposal_schedule" ma:readOnly="false">
      <xsd:simpleType>
        <xsd:restriction base="dms:Text">
          <xsd:maxLength value="255"/>
        </xsd:restriction>
      </xsd:simpleType>
    </xsd:element>
    <xsd:element name="Objective_date_trigger" ma:index="16" nillable="true" ma:displayName="Objective_date_trigger" ma:format="DateTime" ma:hidden="true" ma:internalName="Objective_date_trigger" ma:readOnly="false">
      <xsd:simpleType>
        <xsd:restriction base="dms:DateTime"/>
      </xsd:simpleType>
    </xsd:element>
    <xsd:element name="Objective_manually_sentenced" ma:index="17" nillable="true" ma:displayName="Objective_manually_sentenced" ma:default="No" ma:format="Dropdown" ma:hidden="true" ma:internalName="Objective_manually_sentenced" ma:readOnly="false">
      <xsd:simpleType>
        <xsd:restriction base="dms:Choice">
          <xsd:enumeration value="Yes"/>
          <xsd:enumeration value="No"/>
        </xsd:restriction>
      </xsd:simpleType>
    </xsd:element>
    <xsd:element name="Objective_repository" ma:index="18" nillable="true" ma:displayName="Objective_repository" ma:hidden="true" ma:internalName="Objective_repository" ma:readOnly="false">
      <xsd:simpleType>
        <xsd:restriction base="dms:Text">
          <xsd:maxLength value="255"/>
        </xsd:restriction>
      </xsd:simpleType>
    </xsd:element>
    <xsd:element name="Objective_doc_extension" ma:index="19" nillable="true" ma:displayName="Objective_doc_extension" ma:internalName="Objective_doc_extension" ma:readOnly="false">
      <xsd:simpleType>
        <xsd:restriction base="dms:Text">
          <xsd:maxLength value="255"/>
        </xsd:restriction>
      </xsd:simpleType>
    </xsd:element>
    <xsd:element name="Objective_created_by" ma:index="20" nillable="true" ma:displayName="Objective_created_by" ma:internalName="Objective_created_by">
      <xsd:simpleType>
        <xsd:restriction base="dms:Text">
          <xsd:maxLength value="255"/>
        </xsd:restriction>
      </xsd:simpleType>
    </xsd:element>
    <xsd:element name="Objective_modified_by" ma:index="21" nillable="true" ma:displayName="Objective_modified_by" ma:internalName="Objective_modified_by">
      <xsd:simpleType>
        <xsd:restriction base="dms:Text">
          <xsd:maxLength value="255"/>
        </xsd:restriction>
      </xsd:simpleType>
    </xsd:element>
    <xsd:element name="Reason_for_closire" ma:index="22" nillable="true" ma:displayName="Closure_decision_reason" ma:hidden="true" ma:internalName="Reason_for_closire" ma:readOnly="false">
      <xsd:simpleType>
        <xsd:restriction base="dms:Text">
          <xsd:maxLength value="255"/>
        </xsd:restriction>
      </xsd:simpleType>
    </xsd:element>
    <xsd:element name="Closure_review_date" ma:index="23" nillable="true" ma:displayName="Closure_review_date" ma:format="DateOnly" ma:hidden="true" ma:internalName="Closure_review_date" ma:readOnly="false">
      <xsd:simpleType>
        <xsd:restriction base="dms:DateTime"/>
      </xsd:simpleType>
    </xsd:element>
    <xsd:element name="Date_closed" ma:index="24" nillable="true" ma:displayName="Date_closed" ma:format="DateTime" ma:hidden="true" ma:internalName="Date_closed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d76703-3fd0-4101-b23c-5c34a5e79d15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88C7A9-9407-4283-B40E-5A4D1323D36E}">
  <ds:schemaRefs>
    <ds:schemaRef ds:uri="http://schemas.microsoft.com/sharepoint/v3"/>
    <ds:schemaRef ds:uri="http://purl.org/dc/dcmitype/"/>
    <ds:schemaRef ds:uri="b55421fe-d432-41c3-a616-7a047f898650"/>
    <ds:schemaRef ds:uri="http://www.w3.org/XML/1998/namespace"/>
    <ds:schemaRef ds:uri="http://purl.org/dc/terms/"/>
    <ds:schemaRef ds:uri="http://schemas.microsoft.com/office/2006/documentManagement/types"/>
    <ds:schemaRef ds:uri="bfd76703-3fd0-4101-b23c-5c34a5e79d15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E6BC028-54DF-4A41-BA73-ACD1E9F09A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5203CB-821E-430F-BA57-C5A69FCCFA1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2D7EBE5-2E3D-4216-8E8E-2472D2AD9DED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E1CB4D91-5BCE-4ED8-89C9-DFD906ECACA1}">
  <ds:schemaRefs>
    <ds:schemaRef ds:uri="office.server.policy"/>
  </ds:schemaRefs>
</ds:datastoreItem>
</file>

<file path=customXml/itemProps6.xml><?xml version="1.0" encoding="utf-8"?>
<ds:datastoreItem xmlns:ds="http://schemas.openxmlformats.org/officeDocument/2006/customXml" ds:itemID="{F603F40E-D4E8-4351-86D2-1EFCA87C8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55421fe-d432-41c3-a616-7a047f898650"/>
    <ds:schemaRef ds:uri="bfd76703-3fd0-4101-b23c-5c34a5e79d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1c22e59-6e76-40e7-9277-37c464fc6354}" enabled="1" method="Privileged" siteId="{f99512c1-fd9f-4475-9896-9a0b3cdc50e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5777</TotalTime>
  <Words>5796</Words>
  <Application>Microsoft Office PowerPoint</Application>
  <PresentationFormat>Widescreen</PresentationFormat>
  <Paragraphs>537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Open Sans</vt:lpstr>
      <vt:lpstr>Roboto Mono</vt:lpstr>
      <vt:lpstr>Supria Sans Cond Medium</vt:lpstr>
      <vt:lpstr>Times New Roman</vt:lpstr>
      <vt:lpstr>Wingdings</vt:lpstr>
      <vt:lpstr>National Archives PPT Theme</vt:lpstr>
      <vt:lpstr>Chunks and Comparisons</vt:lpstr>
      <vt:lpstr>TRIGGER WARNING</vt:lpstr>
      <vt:lpstr>1. Recap</vt:lpstr>
      <vt:lpstr>What is a topic model?</vt:lpstr>
      <vt:lpstr>Various topic views</vt:lpstr>
      <vt:lpstr>Recap</vt:lpstr>
      <vt:lpstr>Granularity</vt:lpstr>
      <vt:lpstr>Catalogue Data</vt:lpstr>
      <vt:lpstr>Imaginary Meaning</vt:lpstr>
      <vt:lpstr>Demo 1</vt:lpstr>
      <vt:lpstr>So What’s New?</vt:lpstr>
      <vt:lpstr>   2. Comparisons  Named entities and the lack thereof</vt:lpstr>
      <vt:lpstr>Named entities</vt:lpstr>
      <vt:lpstr>De-Entity-ed</vt:lpstr>
      <vt:lpstr>“Cooking”</vt:lpstr>
      <vt:lpstr>“Science?” “Anatomy?”</vt:lpstr>
      <vt:lpstr>Exercise: Entities vs No-entities</vt:lpstr>
      <vt:lpstr>Entities vs Non-Entities</vt:lpstr>
      <vt:lpstr>  3. Chunks  The 1750s, 500 words at a time</vt:lpstr>
      <vt:lpstr>Mini-Corpus: The 1750s</vt:lpstr>
      <vt:lpstr>Word Spread</vt:lpstr>
      <vt:lpstr>Stemmed</vt:lpstr>
      <vt:lpstr>Demo 2</vt:lpstr>
      <vt:lpstr>Simple, single-text clouds</vt:lpstr>
      <vt:lpstr>Simple, single text clouds (2)</vt:lpstr>
      <vt:lpstr>More “single book” clouds</vt:lpstr>
      <vt:lpstr>“Similar” Documents? Dispensatories</vt:lpstr>
      <vt:lpstr>Topics in book chart 1</vt:lpstr>
      <vt:lpstr>Topics in book chart 2</vt:lpstr>
      <vt:lpstr>Topics in book chart 3</vt:lpstr>
      <vt:lpstr>Topics in book chart 4</vt:lpstr>
      <vt:lpstr>“Confirming” Difference</vt:lpstr>
      <vt:lpstr>Topic 62</vt:lpstr>
      <vt:lpstr>Topic 47</vt:lpstr>
      <vt:lpstr>“Main” Topics</vt:lpstr>
      <vt:lpstr>Looking for age [if time!]</vt:lpstr>
      <vt:lpstr>Age 1</vt:lpstr>
      <vt:lpstr>Age 2</vt:lpstr>
      <vt:lpstr>Age 3</vt:lpstr>
      <vt:lpstr>Exercise: Exploring the 1750s</vt:lpstr>
      <vt:lpstr>Exploring the 1750s</vt:lpstr>
      <vt:lpstr>What’s Next?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Ogden, Bernard</dc:creator>
  <cp:lastModifiedBy>Ogden, Bernard</cp:lastModifiedBy>
  <cp:revision>4</cp:revision>
  <dcterms:created xsi:type="dcterms:W3CDTF">2024-04-08T13:41:38Z</dcterms:created>
  <dcterms:modified xsi:type="dcterms:W3CDTF">2025-06-06T16:22:12Z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0x0101005D679CA3F8E696449A285DF9D1DAE831005D1D20002A89A44F8398D095BF8C5442</vt:lpwstr>
  </property>
  <property fmtid="{D5CDD505-2E9C-101B-9397-08002B2CF9AE}" pid="3" name="_dlc_DocIdItemGuid">
    <vt:lpwstr>b30b509e-2a33-4050-9223-b3dbc2b1f46b</vt:lpwstr>
  </property>
  <property fmtid="{D5CDD505-2E9C-101B-9397-08002B2CF9AE}" pid="4" name="Objective_id_target">
    <vt:lpwstr/>
  </property>
  <property fmtid="{D5CDD505-2E9C-101B-9397-08002B2CF9AE}" pid="5" name="From1">
    <vt:lpwstr/>
  </property>
  <property fmtid="{D5CDD505-2E9C-101B-9397-08002B2CF9AE}" pid="6" name="Date Received">
    <vt:lpwstr/>
  </property>
  <property fmtid="{D5CDD505-2E9C-101B-9397-08002B2CF9AE}" pid="7" name="xd_ProgID">
    <vt:lpwstr/>
  </property>
  <property fmtid="{D5CDD505-2E9C-101B-9397-08002B2CF9AE}" pid="8" name="MediaServiceImageTags">
    <vt:lpwstr/>
  </property>
  <property fmtid="{D5CDD505-2E9C-101B-9397-08002B2CF9AE}" pid="9" name="MediaLengthInSeconds">
    <vt:lpwstr/>
  </property>
  <property fmtid="{D5CDD505-2E9C-101B-9397-08002B2CF9AE}" pid="10" name="_ColorH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Has Attachments">
    <vt:lpwstr/>
  </property>
  <property fmtid="{D5CDD505-2E9C-101B-9397-08002B2CF9AE}" pid="14" name="Objective_date_closed">
    <vt:lpwstr/>
  </property>
  <property fmtid="{D5CDD505-2E9C-101B-9397-08002B2CF9AE}" pid="15" name="_ExtendedDescription">
    <vt:lpwstr/>
  </property>
  <property fmtid="{D5CDD505-2E9C-101B-9397-08002B2CF9AE}" pid="16" name="_ColorTag">
    <vt:lpwstr/>
  </property>
  <property fmtid="{D5CDD505-2E9C-101B-9397-08002B2CF9AE}" pid="17" name="ConversationID">
    <vt:lpwstr/>
  </property>
  <property fmtid="{D5CDD505-2E9C-101B-9397-08002B2CF9AE}" pid="18" name="_ip_UnifiedCompliancePolicyProperties">
    <vt:lpwstr/>
  </property>
  <property fmtid="{D5CDD505-2E9C-101B-9397-08002B2CF9AE}" pid="19" name="URL">
    <vt:lpwstr/>
  </property>
  <property fmtid="{D5CDD505-2E9C-101B-9397-08002B2CF9AE}" pid="20" name="xd_Signature">
    <vt:lpwstr/>
  </property>
  <property fmtid="{D5CDD505-2E9C-101B-9397-08002B2CF9AE}" pid="21" name="Date Sent">
    <vt:lpwstr/>
  </property>
  <property fmtid="{D5CDD505-2E9C-101B-9397-08002B2CF9AE}" pid="22" name="SharedWithUsers">
    <vt:lpwstr/>
  </property>
  <property fmtid="{D5CDD505-2E9C-101B-9397-08002B2CF9AE}" pid="23" name="BCC">
    <vt:lpwstr/>
  </property>
  <property fmtid="{D5CDD505-2E9C-101B-9397-08002B2CF9AE}" pid="24" name="lcf76f155ced4ddcb4097134ff3c332f">
    <vt:lpwstr/>
  </property>
  <property fmtid="{D5CDD505-2E9C-101B-9397-08002B2CF9AE}" pid="25" name="TaxCatchAll">
    <vt:lpwstr/>
  </property>
  <property fmtid="{D5CDD505-2E9C-101B-9397-08002B2CF9AE}" pid="26" name="_Emoji">
    <vt:lpwstr/>
  </property>
  <property fmtid="{D5CDD505-2E9C-101B-9397-08002B2CF9AE}" pid="27" name="CC">
    <vt:lpwstr/>
  </property>
  <property fmtid="{D5CDD505-2E9C-101B-9397-08002B2CF9AE}" pid="28" name="To">
    <vt:lpwstr/>
  </property>
  <property fmtid="{D5CDD505-2E9C-101B-9397-08002B2CF9AE}" pid="29" name="TriggerFlowInfo">
    <vt:lpwstr/>
  </property>
  <property fmtid="{D5CDD505-2E9C-101B-9397-08002B2CF9AE}" pid="30" name="Order">
    <vt:lpwstr>37500.0000000000</vt:lpwstr>
  </property>
  <property fmtid="{D5CDD505-2E9C-101B-9397-08002B2CF9AE}" pid="31" name="MSIP_Label_61c22e59-6e76-40e7-9277-37c464fc6354_Enabled">
    <vt:lpwstr>true</vt:lpwstr>
  </property>
  <property fmtid="{D5CDD505-2E9C-101B-9397-08002B2CF9AE}" pid="32" name="MSIP_Label_61c22e59-6e76-40e7-9277-37c464fc6354_SetDate">
    <vt:lpwstr>2024-05-28T17:57:25Z</vt:lpwstr>
  </property>
  <property fmtid="{D5CDD505-2E9C-101B-9397-08002B2CF9AE}" pid="33" name="MSIP_Label_61c22e59-6e76-40e7-9277-37c464fc6354_Method">
    <vt:lpwstr>Privileged</vt:lpwstr>
  </property>
  <property fmtid="{D5CDD505-2E9C-101B-9397-08002B2CF9AE}" pid="34" name="MSIP_Label_61c22e59-6e76-40e7-9277-37c464fc6354_Name">
    <vt:lpwstr>OFFICIAL</vt:lpwstr>
  </property>
  <property fmtid="{D5CDD505-2E9C-101B-9397-08002B2CF9AE}" pid="35" name="MSIP_Label_61c22e59-6e76-40e7-9277-37c464fc6354_SiteId">
    <vt:lpwstr>f99512c1-fd9f-4475-9896-9a0b3cdc50ec</vt:lpwstr>
  </property>
  <property fmtid="{D5CDD505-2E9C-101B-9397-08002B2CF9AE}" pid="36" name="MSIP_Label_61c22e59-6e76-40e7-9277-37c464fc6354_ActionId">
    <vt:lpwstr>6f2d38cf-134a-49fe-ae67-2c2f40d85b41</vt:lpwstr>
  </property>
  <property fmtid="{D5CDD505-2E9C-101B-9397-08002B2CF9AE}" pid="37" name="MSIP_Label_61c22e59-6e76-40e7-9277-37c464fc6354_ContentBits">
    <vt:lpwstr>0</vt:lpwstr>
  </property>
</Properties>
</file>